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59" r:id="rId6"/>
    <p:sldId id="272" r:id="rId7"/>
    <p:sldId id="270" r:id="rId8"/>
    <p:sldId id="274" r:id="rId9"/>
    <p:sldId id="275" r:id="rId10"/>
    <p:sldId id="276" r:id="rId11"/>
    <p:sldId id="277" r:id="rId12"/>
    <p:sldId id="264" r:id="rId13"/>
  </p:sldIdLst>
  <p:sldSz cx="18288000" cy="10287000"/>
  <p:notesSz cx="6858000" cy="9144000"/>
  <p:embeddedFontLst>
    <p:embeddedFont>
      <p:font typeface="Agrandir Wide Bold" panose="020B0604020202020204" charset="0"/>
      <p:regular r:id="rId15"/>
    </p:embeddedFont>
    <p:embeddedFont>
      <p:font typeface="Akzidenz-Grotesk" panose="020B0604020202020204" charset="0"/>
      <p:regular r:id="rId16"/>
    </p:embeddedFont>
    <p:embeddedFont>
      <p:font typeface="Alegreya Sans" panose="020B0604020202020204" charset="0"/>
      <p:regular r:id="rId17"/>
    </p:embeddedFont>
    <p:embeddedFont>
      <p:font typeface="Funtastic" panose="020B0604020202020204" charset="0"/>
      <p:regular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50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3B367C-51D8-4521-A411-71234255B919}" v="134" dt="2024-11-28T16:15:48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82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ence Sarmah" userId="76d77be0616d58cb" providerId="LiveId" clId="{4C3B367C-51D8-4521-A411-71234255B919}"/>
    <pc:docChg chg="undo redo custSel addSld delSld modSld sldOrd">
      <pc:chgData name="Florence Sarmah" userId="76d77be0616d58cb" providerId="LiveId" clId="{4C3B367C-51D8-4521-A411-71234255B919}" dt="2024-11-28T16:33:47.502" v="974" actId="3626"/>
      <pc:docMkLst>
        <pc:docMk/>
      </pc:docMkLst>
      <pc:sldChg chg="modAnim">
        <pc:chgData name="Florence Sarmah" userId="76d77be0616d58cb" providerId="LiveId" clId="{4C3B367C-51D8-4521-A411-71234255B919}" dt="2024-11-28T15:05:02.337" v="73"/>
        <pc:sldMkLst>
          <pc:docMk/>
          <pc:sldMk cId="0" sldId="256"/>
        </pc:sldMkLst>
      </pc:sldChg>
      <pc:sldChg chg="delSp modSp mod">
        <pc:chgData name="Florence Sarmah" userId="76d77be0616d58cb" providerId="LiveId" clId="{4C3B367C-51D8-4521-A411-71234255B919}" dt="2024-11-28T16:33:47.502" v="974" actId="3626"/>
        <pc:sldMkLst>
          <pc:docMk/>
          <pc:sldMk cId="0" sldId="257"/>
        </pc:sldMkLst>
        <pc:spChg chg="del topLvl">
          <ac:chgData name="Florence Sarmah" userId="76d77be0616d58cb" providerId="LiveId" clId="{4C3B367C-51D8-4521-A411-71234255B919}" dt="2024-11-28T16:11:10.225" v="820" actId="478"/>
          <ac:spMkLst>
            <pc:docMk/>
            <pc:sldMk cId="0" sldId="257"/>
            <ac:spMk id="6" creationId="{00000000-0000-0000-0000-000000000000}"/>
          </ac:spMkLst>
        </pc:spChg>
        <pc:spChg chg="del mod topLvl">
          <ac:chgData name="Florence Sarmah" userId="76d77be0616d58cb" providerId="LiveId" clId="{4C3B367C-51D8-4521-A411-71234255B919}" dt="2024-11-28T16:11:08.484" v="819" actId="478"/>
          <ac:spMkLst>
            <pc:docMk/>
            <pc:sldMk cId="0" sldId="257"/>
            <ac:spMk id="7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31:38.069" v="962" actId="207"/>
          <ac:spMkLst>
            <pc:docMk/>
            <pc:sldMk cId="0" sldId="257"/>
            <ac:spMk id="8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33:15.887" v="969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33:47.502" v="974" actId="362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33:41.418" v="973" actId="3626"/>
          <ac:spMkLst>
            <pc:docMk/>
            <pc:sldMk cId="0" sldId="257"/>
            <ac:spMk id="11" creationId="{00000000-0000-0000-0000-000000000000}"/>
          </ac:spMkLst>
        </pc:spChg>
        <pc:grpChg chg="del">
          <ac:chgData name="Florence Sarmah" userId="76d77be0616d58cb" providerId="LiveId" clId="{4C3B367C-51D8-4521-A411-71234255B919}" dt="2024-11-28T16:11:08.484" v="819" actId="478"/>
          <ac:grpSpMkLst>
            <pc:docMk/>
            <pc:sldMk cId="0" sldId="257"/>
            <ac:grpSpMk id="5" creationId="{00000000-0000-0000-0000-000000000000}"/>
          </ac:grpSpMkLst>
        </pc:grpChg>
      </pc:sldChg>
      <pc:sldChg chg="del">
        <pc:chgData name="Florence Sarmah" userId="76d77be0616d58cb" providerId="LiveId" clId="{4C3B367C-51D8-4521-A411-71234255B919}" dt="2024-11-28T16:12:21.176" v="822" actId="47"/>
        <pc:sldMkLst>
          <pc:docMk/>
          <pc:sldMk cId="0" sldId="258"/>
        </pc:sldMkLst>
      </pc:sldChg>
      <pc:sldChg chg="delSp mod">
        <pc:chgData name="Florence Sarmah" userId="76d77be0616d58cb" providerId="LiveId" clId="{4C3B367C-51D8-4521-A411-71234255B919}" dt="2024-11-28T16:31:22.077" v="960" actId="478"/>
        <pc:sldMkLst>
          <pc:docMk/>
          <pc:sldMk cId="0" sldId="259"/>
        </pc:sldMkLst>
        <pc:spChg chg="del">
          <ac:chgData name="Florence Sarmah" userId="76d77be0616d58cb" providerId="LiveId" clId="{4C3B367C-51D8-4521-A411-71234255B919}" dt="2024-11-28T16:31:22.077" v="960" actId="478"/>
          <ac:spMkLst>
            <pc:docMk/>
            <pc:sldMk cId="0" sldId="259"/>
            <ac:spMk id="32" creationId="{00000000-0000-0000-0000-000000000000}"/>
          </ac:spMkLst>
        </pc:spChg>
      </pc:sldChg>
      <pc:sldChg chg="del">
        <pc:chgData name="Florence Sarmah" userId="76d77be0616d58cb" providerId="LiveId" clId="{4C3B367C-51D8-4521-A411-71234255B919}" dt="2024-11-28T16:12:24.134" v="823" actId="47"/>
        <pc:sldMkLst>
          <pc:docMk/>
          <pc:sldMk cId="0" sldId="260"/>
        </pc:sldMkLst>
      </pc:sldChg>
      <pc:sldChg chg="addSp delSp modSp mod ord">
        <pc:chgData name="Florence Sarmah" userId="76d77be0616d58cb" providerId="LiveId" clId="{4C3B367C-51D8-4521-A411-71234255B919}" dt="2024-11-28T16:32:59.439" v="967" actId="478"/>
        <pc:sldMkLst>
          <pc:docMk/>
          <pc:sldMk cId="0" sldId="262"/>
        </pc:sldMkLst>
        <pc:spChg chg="mod ord">
          <ac:chgData name="Florence Sarmah" userId="76d77be0616d58cb" providerId="LiveId" clId="{4C3B367C-51D8-4521-A411-71234255B919}" dt="2024-11-28T15:01:10.884" v="44" actId="170"/>
          <ac:spMkLst>
            <pc:docMk/>
            <pc:sldMk cId="0" sldId="262"/>
            <ac:spMk id="5" creationId="{00000000-0000-0000-0000-000000000000}"/>
          </ac:spMkLst>
        </pc:spChg>
        <pc:spChg chg="mod ord">
          <ac:chgData name="Florence Sarmah" userId="76d77be0616d58cb" providerId="LiveId" clId="{4C3B367C-51D8-4521-A411-71234255B919}" dt="2024-11-28T15:01:56.317" v="64" actId="166"/>
          <ac:spMkLst>
            <pc:docMk/>
            <pc:sldMk cId="0" sldId="262"/>
            <ac:spMk id="6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4:41:35.214" v="13"/>
          <ac:spMkLst>
            <pc:docMk/>
            <pc:sldMk cId="0" sldId="262"/>
            <ac:spMk id="8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4:45:38.854" v="34" actId="120"/>
          <ac:spMkLst>
            <pc:docMk/>
            <pc:sldMk cId="0" sldId="262"/>
            <ac:spMk id="12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5:01:51.800" v="54" actId="1076"/>
          <ac:spMkLst>
            <pc:docMk/>
            <pc:sldMk cId="0" sldId="262"/>
            <ac:spMk id="13" creationId="{00000000-0000-0000-0000-000000000000}"/>
          </ac:spMkLst>
        </pc:spChg>
        <pc:spChg chg="del mod">
          <ac:chgData name="Florence Sarmah" userId="76d77be0616d58cb" providerId="LiveId" clId="{4C3B367C-51D8-4521-A411-71234255B919}" dt="2024-11-28T16:32:59.439" v="967" actId="478"/>
          <ac:spMkLst>
            <pc:docMk/>
            <pc:sldMk cId="0" sldId="262"/>
            <ac:spMk id="14" creationId="{00000000-0000-0000-0000-000000000000}"/>
          </ac:spMkLst>
        </pc:spChg>
        <pc:spChg chg="add">
          <ac:chgData name="Florence Sarmah" userId="76d77be0616d58cb" providerId="LiveId" clId="{4C3B367C-51D8-4521-A411-71234255B919}" dt="2024-11-28T14:41:05.255" v="11"/>
          <ac:spMkLst>
            <pc:docMk/>
            <pc:sldMk cId="0" sldId="262"/>
            <ac:spMk id="15" creationId="{34601159-BCFD-69C6-1F4D-FBB8C71E4E1F}"/>
          </ac:spMkLst>
        </pc:spChg>
        <pc:grpChg chg="add del mod">
          <ac:chgData name="Florence Sarmah" userId="76d77be0616d58cb" providerId="LiveId" clId="{4C3B367C-51D8-4521-A411-71234255B919}" dt="2024-11-28T15:05:25.567" v="74" actId="14100"/>
          <ac:grpSpMkLst>
            <pc:docMk/>
            <pc:sldMk cId="0" sldId="262"/>
            <ac:grpSpMk id="2" creationId="{00000000-0000-0000-0000-000000000000}"/>
          </ac:grpSpMkLst>
        </pc:grpChg>
        <pc:grpChg chg="mod">
          <ac:chgData name="Florence Sarmah" userId="76d77be0616d58cb" providerId="LiveId" clId="{4C3B367C-51D8-4521-A411-71234255B919}" dt="2024-11-28T15:01:55.037" v="59" actId="1076"/>
          <ac:grpSpMkLst>
            <pc:docMk/>
            <pc:sldMk cId="0" sldId="262"/>
            <ac:grpSpMk id="4" creationId="{00000000-0000-0000-0000-000000000000}"/>
          </ac:grpSpMkLst>
        </pc:grpChg>
        <pc:picChg chg="mod">
          <ac:chgData name="Florence Sarmah" userId="76d77be0616d58cb" providerId="LiveId" clId="{4C3B367C-51D8-4521-A411-71234255B919}" dt="2024-11-28T15:05:32.549" v="75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Florence Sarmah" userId="76d77be0616d58cb" providerId="LiveId" clId="{4C3B367C-51D8-4521-A411-71234255B919}" dt="2024-11-28T15:01:57.695" v="66" actId="1076"/>
          <ac:picMkLst>
            <pc:docMk/>
            <pc:sldMk cId="0" sldId="262"/>
            <ac:picMk id="3075" creationId="{C9DFD563-7B37-72DB-3935-3686A15DA121}"/>
          </ac:picMkLst>
        </pc:picChg>
      </pc:sldChg>
      <pc:sldChg chg="delSp mod ord">
        <pc:chgData name="Florence Sarmah" userId="76d77be0616d58cb" providerId="LiveId" clId="{4C3B367C-51D8-4521-A411-71234255B919}" dt="2024-11-28T15:07:08.644" v="78"/>
        <pc:sldMkLst>
          <pc:docMk/>
          <pc:sldMk cId="0" sldId="263"/>
        </pc:sldMkLst>
        <pc:grpChg chg="del">
          <ac:chgData name="Florence Sarmah" userId="76d77be0616d58cb" providerId="LiveId" clId="{4C3B367C-51D8-4521-A411-71234255B919}" dt="2024-11-28T15:07:03.981" v="76" actId="478"/>
          <ac:grpSpMkLst>
            <pc:docMk/>
            <pc:sldMk cId="0" sldId="263"/>
            <ac:grpSpMk id="5" creationId="{00000000-0000-0000-0000-000000000000}"/>
          </ac:grpSpMkLst>
        </pc:grpChg>
      </pc:sldChg>
      <pc:sldChg chg="delSp modSp mod">
        <pc:chgData name="Florence Sarmah" userId="76d77be0616d58cb" providerId="LiveId" clId="{4C3B367C-51D8-4521-A411-71234255B919}" dt="2024-11-28T16:31:14.001" v="959" actId="478"/>
        <pc:sldMkLst>
          <pc:docMk/>
          <pc:sldMk cId="0" sldId="264"/>
        </pc:sldMkLst>
        <pc:spChg chg="del mod">
          <ac:chgData name="Florence Sarmah" userId="76d77be0616d58cb" providerId="LiveId" clId="{4C3B367C-51D8-4521-A411-71234255B919}" dt="2024-11-28T16:31:14.001" v="959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12:48.545" v="868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13:03.215" v="899" actId="20577"/>
          <ac:spMkLst>
            <pc:docMk/>
            <pc:sldMk cId="0" sldId="264"/>
            <ac:spMk id="7" creationId="{00000000-0000-0000-0000-000000000000}"/>
          </ac:spMkLst>
        </pc:spChg>
      </pc:sldChg>
      <pc:sldChg chg="del">
        <pc:chgData name="Florence Sarmah" userId="76d77be0616d58cb" providerId="LiveId" clId="{4C3B367C-51D8-4521-A411-71234255B919}" dt="2024-11-28T16:13:25.092" v="901" actId="47"/>
        <pc:sldMkLst>
          <pc:docMk/>
          <pc:sldMk cId="0" sldId="265"/>
        </pc:sldMkLst>
      </pc:sldChg>
      <pc:sldChg chg="del">
        <pc:chgData name="Florence Sarmah" userId="76d77be0616d58cb" providerId="LiveId" clId="{4C3B367C-51D8-4521-A411-71234255B919}" dt="2024-11-28T16:13:28.582" v="902" actId="47"/>
        <pc:sldMkLst>
          <pc:docMk/>
          <pc:sldMk cId="0" sldId="266"/>
        </pc:sldMkLst>
      </pc:sldChg>
      <pc:sldChg chg="del">
        <pc:chgData name="Florence Sarmah" userId="76d77be0616d58cb" providerId="LiveId" clId="{4C3B367C-51D8-4521-A411-71234255B919}" dt="2024-11-28T16:13:32.042" v="903" actId="47"/>
        <pc:sldMkLst>
          <pc:docMk/>
          <pc:sldMk cId="0" sldId="267"/>
        </pc:sldMkLst>
      </pc:sldChg>
      <pc:sldChg chg="del">
        <pc:chgData name="Florence Sarmah" userId="76d77be0616d58cb" providerId="LiveId" clId="{4C3B367C-51D8-4521-A411-71234255B919}" dt="2024-11-28T16:13:36.204" v="904" actId="47"/>
        <pc:sldMkLst>
          <pc:docMk/>
          <pc:sldMk cId="0" sldId="268"/>
        </pc:sldMkLst>
      </pc:sldChg>
      <pc:sldChg chg="del">
        <pc:chgData name="Florence Sarmah" userId="76d77be0616d58cb" providerId="LiveId" clId="{4C3B367C-51D8-4521-A411-71234255B919}" dt="2024-11-28T16:13:45.122" v="905" actId="47"/>
        <pc:sldMkLst>
          <pc:docMk/>
          <pc:sldMk cId="0" sldId="269"/>
        </pc:sldMkLst>
      </pc:sldChg>
      <pc:sldChg chg="addSp delSp modSp mod ord">
        <pc:chgData name="Florence Sarmah" userId="76d77be0616d58cb" providerId="LiveId" clId="{4C3B367C-51D8-4521-A411-71234255B919}" dt="2024-11-28T15:43:38.743" v="438" actId="14100"/>
        <pc:sldMkLst>
          <pc:docMk/>
          <pc:sldMk cId="0" sldId="270"/>
        </pc:sldMkLst>
        <pc:spChg chg="add del mod">
          <ac:chgData name="Florence Sarmah" userId="76d77be0616d58cb" providerId="LiveId" clId="{4C3B367C-51D8-4521-A411-71234255B919}" dt="2024-11-28T15:26:33.325" v="364" actId="14100"/>
          <ac:spMkLst>
            <pc:docMk/>
            <pc:sldMk cId="0" sldId="270"/>
            <ac:spMk id="3" creationId="{00000000-0000-0000-0000-000000000000}"/>
          </ac:spMkLst>
        </pc:spChg>
        <pc:spChg chg="del mod">
          <ac:chgData name="Florence Sarmah" userId="76d77be0616d58cb" providerId="LiveId" clId="{4C3B367C-51D8-4521-A411-71234255B919}" dt="2024-11-28T15:34:01.792" v="410" actId="478"/>
          <ac:spMkLst>
            <pc:docMk/>
            <pc:sldMk cId="0" sldId="270"/>
            <ac:spMk id="4" creationId="{00000000-0000-0000-0000-000000000000}"/>
          </ac:spMkLst>
        </pc:spChg>
        <pc:spChg chg="add mod">
          <ac:chgData name="Florence Sarmah" userId="76d77be0616d58cb" providerId="LiveId" clId="{4C3B367C-51D8-4521-A411-71234255B919}" dt="2024-11-28T15:30:02.793" v="388" actId="14100"/>
          <ac:spMkLst>
            <pc:docMk/>
            <pc:sldMk cId="0" sldId="270"/>
            <ac:spMk id="5" creationId="{97133895-669F-6E81-434B-66F9EFBB81E7}"/>
          </ac:spMkLst>
        </pc:spChg>
        <pc:spChg chg="add mod">
          <ac:chgData name="Florence Sarmah" userId="76d77be0616d58cb" providerId="LiveId" clId="{4C3B367C-51D8-4521-A411-71234255B919}" dt="2024-11-28T15:43:38.743" v="438" actId="14100"/>
          <ac:spMkLst>
            <pc:docMk/>
            <pc:sldMk cId="0" sldId="270"/>
            <ac:spMk id="11" creationId="{01ADF11D-513C-D5BB-D4B1-399979F16635}"/>
          </ac:spMkLst>
        </pc:spChg>
        <pc:graphicFrameChg chg="mod modGraphic">
          <ac:chgData name="Florence Sarmah" userId="76d77be0616d58cb" providerId="LiveId" clId="{4C3B367C-51D8-4521-A411-71234255B919}" dt="2024-11-28T15:43:31.201" v="437" actId="14100"/>
          <ac:graphicFrameMkLst>
            <pc:docMk/>
            <pc:sldMk cId="0" sldId="270"/>
            <ac:graphicFrameMk id="2" creationId="{00000000-0000-0000-0000-000000000000}"/>
          </ac:graphicFrameMkLst>
        </pc:graphicFrameChg>
        <pc:cxnChg chg="add mod">
          <ac:chgData name="Florence Sarmah" userId="76d77be0616d58cb" providerId="LiveId" clId="{4C3B367C-51D8-4521-A411-71234255B919}" dt="2024-11-28T15:30:42.202" v="392" actId="1076"/>
          <ac:cxnSpMkLst>
            <pc:docMk/>
            <pc:sldMk cId="0" sldId="270"/>
            <ac:cxnSpMk id="7" creationId="{4CEE243E-72A4-5A21-D0F0-9C02A791D7D2}"/>
          </ac:cxnSpMkLst>
        </pc:cxnChg>
        <pc:cxnChg chg="add mod">
          <ac:chgData name="Florence Sarmah" userId="76d77be0616d58cb" providerId="LiveId" clId="{4C3B367C-51D8-4521-A411-71234255B919}" dt="2024-11-28T15:34:45.648" v="414" actId="14100"/>
          <ac:cxnSpMkLst>
            <pc:docMk/>
            <pc:sldMk cId="0" sldId="270"/>
            <ac:cxnSpMk id="8" creationId="{5F47D835-9920-8C0D-56FA-B96A9F31D95E}"/>
          </ac:cxnSpMkLst>
        </pc:cxnChg>
      </pc:sldChg>
      <pc:sldChg chg="delSp modSp add del mod ord">
        <pc:chgData name="Florence Sarmah" userId="76d77be0616d58cb" providerId="LiveId" clId="{4C3B367C-51D8-4521-A411-71234255B919}" dt="2024-11-28T16:31:05.788" v="957" actId="47"/>
        <pc:sldMkLst>
          <pc:docMk/>
          <pc:sldMk cId="0" sldId="271"/>
        </pc:sldMkLst>
        <pc:spChg chg="mod">
          <ac:chgData name="Florence Sarmah" userId="76d77be0616d58cb" providerId="LiveId" clId="{4C3B367C-51D8-4521-A411-71234255B919}" dt="2024-11-28T16:19:55.714" v="956" actId="20577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Florence Sarmah" userId="76d77be0616d58cb" providerId="LiveId" clId="{4C3B367C-51D8-4521-A411-71234255B919}" dt="2024-11-28T16:14:22.888" v="922" actId="478"/>
          <ac:spMkLst>
            <pc:docMk/>
            <pc:sldMk cId="0" sldId="271"/>
            <ac:spMk id="3" creationId="{00000000-0000-0000-0000-000000000000}"/>
          </ac:spMkLst>
        </pc:spChg>
        <pc:graphicFrameChg chg="modGraphic">
          <ac:chgData name="Florence Sarmah" userId="76d77be0616d58cb" providerId="LiveId" clId="{4C3B367C-51D8-4521-A411-71234255B919}" dt="2024-11-28T16:14:43.403" v="930" actId="20577"/>
          <ac:graphicFrameMkLst>
            <pc:docMk/>
            <pc:sldMk cId="0" sldId="271"/>
            <ac:graphicFrameMk id="4" creationId="{00000000-0000-0000-0000-000000000000}"/>
          </ac:graphicFrameMkLst>
        </pc:graphicFrameChg>
      </pc:sldChg>
      <pc:sldChg chg="addSp delSp modSp new mod modTransition">
        <pc:chgData name="Florence Sarmah" userId="76d77be0616d58cb" providerId="LiveId" clId="{4C3B367C-51D8-4521-A411-71234255B919}" dt="2024-11-28T15:24:40.997" v="352"/>
        <pc:sldMkLst>
          <pc:docMk/>
          <pc:sldMk cId="373952553" sldId="272"/>
        </pc:sldMkLst>
        <pc:spChg chg="del">
          <ac:chgData name="Florence Sarmah" userId="76d77be0616d58cb" providerId="LiveId" clId="{4C3B367C-51D8-4521-A411-71234255B919}" dt="2024-11-28T15:09:53.252" v="89" actId="478"/>
          <ac:spMkLst>
            <pc:docMk/>
            <pc:sldMk cId="373952553" sldId="272"/>
            <ac:spMk id="2" creationId="{5FA0D93A-63C3-A91B-1EA3-D6EBEE31B39C}"/>
          </ac:spMkLst>
        </pc:spChg>
        <pc:spChg chg="del">
          <ac:chgData name="Florence Sarmah" userId="76d77be0616d58cb" providerId="LiveId" clId="{4C3B367C-51D8-4521-A411-71234255B919}" dt="2024-11-28T15:09:58.484" v="90" actId="478"/>
          <ac:spMkLst>
            <pc:docMk/>
            <pc:sldMk cId="373952553" sldId="272"/>
            <ac:spMk id="3" creationId="{62C2D22F-C235-B2F7-6AF6-5807FDB2B5D7}"/>
          </ac:spMkLst>
        </pc:spChg>
        <pc:spChg chg="add mod">
          <ac:chgData name="Florence Sarmah" userId="76d77be0616d58cb" providerId="LiveId" clId="{4C3B367C-51D8-4521-A411-71234255B919}" dt="2024-11-28T15:19:25.197" v="307" actId="255"/>
          <ac:spMkLst>
            <pc:docMk/>
            <pc:sldMk cId="373952553" sldId="272"/>
            <ac:spMk id="4" creationId="{51628988-B6DA-D978-BC8E-DCC02985584C}"/>
          </ac:spMkLst>
        </pc:spChg>
        <pc:spChg chg="add mod">
          <ac:chgData name="Florence Sarmah" userId="76d77be0616d58cb" providerId="LiveId" clId="{4C3B367C-51D8-4521-A411-71234255B919}" dt="2024-11-28T15:19:37.565" v="309" actId="255"/>
          <ac:spMkLst>
            <pc:docMk/>
            <pc:sldMk cId="373952553" sldId="272"/>
            <ac:spMk id="5" creationId="{E8748A27-66A4-6C57-ACE2-3A69BBC52971}"/>
          </ac:spMkLst>
        </pc:spChg>
        <pc:spChg chg="add mod">
          <ac:chgData name="Florence Sarmah" userId="76d77be0616d58cb" providerId="LiveId" clId="{4C3B367C-51D8-4521-A411-71234255B919}" dt="2024-11-28T15:20:08.246" v="315" actId="20577"/>
          <ac:spMkLst>
            <pc:docMk/>
            <pc:sldMk cId="373952553" sldId="272"/>
            <ac:spMk id="6" creationId="{77F4A069-25BA-9511-5BD3-C30289414C97}"/>
          </ac:spMkLst>
        </pc:spChg>
        <pc:spChg chg="add del mod">
          <ac:chgData name="Florence Sarmah" userId="76d77be0616d58cb" providerId="LiveId" clId="{4C3B367C-51D8-4521-A411-71234255B919}" dt="2024-11-28T15:20:04.269" v="314" actId="20577"/>
          <ac:spMkLst>
            <pc:docMk/>
            <pc:sldMk cId="373952553" sldId="272"/>
            <ac:spMk id="7" creationId="{9E7009A1-3C8A-BADA-8B86-B488767A6E10}"/>
          </ac:spMkLst>
        </pc:spChg>
        <pc:spChg chg="add mod">
          <ac:chgData name="Florence Sarmah" userId="76d77be0616d58cb" providerId="LiveId" clId="{4C3B367C-51D8-4521-A411-71234255B919}" dt="2024-11-28T15:20:16.495" v="316" actId="255"/>
          <ac:spMkLst>
            <pc:docMk/>
            <pc:sldMk cId="373952553" sldId="272"/>
            <ac:spMk id="8" creationId="{78E4F5B9-DB87-B487-9844-660C44464F50}"/>
          </ac:spMkLst>
        </pc:spChg>
        <pc:spChg chg="add del mod">
          <ac:chgData name="Florence Sarmah" userId="76d77be0616d58cb" providerId="LiveId" clId="{4C3B367C-51D8-4521-A411-71234255B919}" dt="2024-11-28T15:10:33.313" v="97" actId="478"/>
          <ac:spMkLst>
            <pc:docMk/>
            <pc:sldMk cId="373952553" sldId="272"/>
            <ac:spMk id="9" creationId="{243A143C-BE94-6397-CCF1-35E1DE4ED8F3}"/>
          </ac:spMkLst>
        </pc:spChg>
        <pc:spChg chg="add mod">
          <ac:chgData name="Florence Sarmah" userId="76d77be0616d58cb" providerId="LiveId" clId="{4C3B367C-51D8-4521-A411-71234255B919}" dt="2024-11-28T15:20:21.677" v="317" actId="255"/>
          <ac:spMkLst>
            <pc:docMk/>
            <pc:sldMk cId="373952553" sldId="272"/>
            <ac:spMk id="10" creationId="{7F48BC5E-1360-A0DA-9FC2-4168FC1425C9}"/>
          </ac:spMkLst>
        </pc:spChg>
        <pc:spChg chg="add mod">
          <ac:chgData name="Florence Sarmah" userId="76d77be0616d58cb" providerId="LiveId" clId="{4C3B367C-51D8-4521-A411-71234255B919}" dt="2024-11-28T15:20:26.438" v="318" actId="255"/>
          <ac:spMkLst>
            <pc:docMk/>
            <pc:sldMk cId="373952553" sldId="272"/>
            <ac:spMk id="11" creationId="{73B9DDD1-462B-E11B-E6AD-F34907B61B4B}"/>
          </ac:spMkLst>
        </pc:spChg>
        <pc:spChg chg="add mod">
          <ac:chgData name="Florence Sarmah" userId="76d77be0616d58cb" providerId="LiveId" clId="{4C3B367C-51D8-4521-A411-71234255B919}" dt="2024-11-28T15:20:41.190" v="325" actId="255"/>
          <ac:spMkLst>
            <pc:docMk/>
            <pc:sldMk cId="373952553" sldId="272"/>
            <ac:spMk id="12" creationId="{8BF6F72F-212A-3AD1-95C6-A5D406076ABC}"/>
          </ac:spMkLst>
        </pc:spChg>
        <pc:spChg chg="add mod">
          <ac:chgData name="Florence Sarmah" userId="76d77be0616d58cb" providerId="LiveId" clId="{4C3B367C-51D8-4521-A411-71234255B919}" dt="2024-11-28T15:20:51.065" v="326" actId="255"/>
          <ac:spMkLst>
            <pc:docMk/>
            <pc:sldMk cId="373952553" sldId="272"/>
            <ac:spMk id="13" creationId="{17CF2CA8-2869-AF8E-1DBF-14BA7F082C6D}"/>
          </ac:spMkLst>
        </pc:spChg>
        <pc:spChg chg="add mod">
          <ac:chgData name="Florence Sarmah" userId="76d77be0616d58cb" providerId="LiveId" clId="{4C3B367C-51D8-4521-A411-71234255B919}" dt="2024-11-28T15:21:17.952" v="334" actId="255"/>
          <ac:spMkLst>
            <pc:docMk/>
            <pc:sldMk cId="373952553" sldId="272"/>
            <ac:spMk id="14" creationId="{093376B1-40EF-D4E5-B377-0756DB007838}"/>
          </ac:spMkLst>
        </pc:spChg>
        <pc:spChg chg="add del mod">
          <ac:chgData name="Florence Sarmah" userId="76d77be0616d58cb" providerId="LiveId" clId="{4C3B367C-51D8-4521-A411-71234255B919}" dt="2024-11-28T15:14:33.916" v="138" actId="478"/>
          <ac:spMkLst>
            <pc:docMk/>
            <pc:sldMk cId="373952553" sldId="272"/>
            <ac:spMk id="15" creationId="{B127E5E8-529D-D84A-88E4-BD8A5EFB1E38}"/>
          </ac:spMkLst>
        </pc:spChg>
        <pc:spChg chg="add mod">
          <ac:chgData name="Florence Sarmah" userId="76d77be0616d58cb" providerId="LiveId" clId="{4C3B367C-51D8-4521-A411-71234255B919}" dt="2024-11-28T15:21:12.845" v="333" actId="255"/>
          <ac:spMkLst>
            <pc:docMk/>
            <pc:sldMk cId="373952553" sldId="272"/>
            <ac:spMk id="16" creationId="{DDA425A1-BE5F-5797-2CC6-09841F41E74C}"/>
          </ac:spMkLst>
        </pc:spChg>
        <pc:spChg chg="add">
          <ac:chgData name="Florence Sarmah" userId="76d77be0616d58cb" providerId="LiveId" clId="{4C3B367C-51D8-4521-A411-71234255B919}" dt="2024-11-28T15:14:10.322" v="134"/>
          <ac:spMkLst>
            <pc:docMk/>
            <pc:sldMk cId="373952553" sldId="272"/>
            <ac:spMk id="17" creationId="{1D8AB303-D580-B9F2-732B-EDD4CD1E57C4}"/>
          </ac:spMkLst>
        </pc:spChg>
        <pc:spChg chg="add">
          <ac:chgData name="Florence Sarmah" userId="76d77be0616d58cb" providerId="LiveId" clId="{4C3B367C-51D8-4521-A411-71234255B919}" dt="2024-11-28T15:14:10.322" v="134"/>
          <ac:spMkLst>
            <pc:docMk/>
            <pc:sldMk cId="373952553" sldId="272"/>
            <ac:spMk id="18" creationId="{D25C2F87-B4F9-6AC4-299F-7C6D88A6291B}"/>
          </ac:spMkLst>
        </pc:spChg>
        <pc:spChg chg="add">
          <ac:chgData name="Florence Sarmah" userId="76d77be0616d58cb" providerId="LiveId" clId="{4C3B367C-51D8-4521-A411-71234255B919}" dt="2024-11-28T15:14:10.322" v="134"/>
          <ac:spMkLst>
            <pc:docMk/>
            <pc:sldMk cId="373952553" sldId="272"/>
            <ac:spMk id="19" creationId="{9F1C22EB-4A10-9FB7-987B-0A8C86AEF318}"/>
          </ac:spMkLst>
        </pc:spChg>
        <pc:spChg chg="add">
          <ac:chgData name="Florence Sarmah" userId="76d77be0616d58cb" providerId="LiveId" clId="{4C3B367C-51D8-4521-A411-71234255B919}" dt="2024-11-28T15:14:20.089" v="135"/>
          <ac:spMkLst>
            <pc:docMk/>
            <pc:sldMk cId="373952553" sldId="272"/>
            <ac:spMk id="20" creationId="{04CB173A-64DC-26BC-D453-031DEAC2765B}"/>
          </ac:spMkLst>
        </pc:spChg>
        <pc:spChg chg="add">
          <ac:chgData name="Florence Sarmah" userId="76d77be0616d58cb" providerId="LiveId" clId="{4C3B367C-51D8-4521-A411-71234255B919}" dt="2024-11-28T15:14:20.089" v="135"/>
          <ac:spMkLst>
            <pc:docMk/>
            <pc:sldMk cId="373952553" sldId="272"/>
            <ac:spMk id="21" creationId="{908DF105-B5E7-EA4C-967D-126051AF29C7}"/>
          </ac:spMkLst>
        </pc:spChg>
        <pc:spChg chg="add">
          <ac:chgData name="Florence Sarmah" userId="76d77be0616d58cb" providerId="LiveId" clId="{4C3B367C-51D8-4521-A411-71234255B919}" dt="2024-11-28T15:14:20.089" v="135"/>
          <ac:spMkLst>
            <pc:docMk/>
            <pc:sldMk cId="373952553" sldId="272"/>
            <ac:spMk id="22" creationId="{4276444E-DB8A-01D3-9BF4-635A365D65F2}"/>
          </ac:spMkLst>
        </pc:spChg>
        <pc:spChg chg="add del mod">
          <ac:chgData name="Florence Sarmah" userId="76d77be0616d58cb" providerId="LiveId" clId="{4C3B367C-51D8-4521-A411-71234255B919}" dt="2024-11-28T15:14:33.916" v="138" actId="478"/>
          <ac:spMkLst>
            <pc:docMk/>
            <pc:sldMk cId="373952553" sldId="272"/>
            <ac:spMk id="23" creationId="{CCC0C56E-5633-9409-C615-2972AD8C75C7}"/>
          </ac:spMkLst>
        </pc:spChg>
        <pc:spChg chg="add del mod">
          <ac:chgData name="Florence Sarmah" userId="76d77be0616d58cb" providerId="LiveId" clId="{4C3B367C-51D8-4521-A411-71234255B919}" dt="2024-11-28T15:14:33.916" v="138" actId="478"/>
          <ac:spMkLst>
            <pc:docMk/>
            <pc:sldMk cId="373952553" sldId="272"/>
            <ac:spMk id="24" creationId="{85AA254B-1CB0-EDAA-D8C7-557226E4E7A0}"/>
          </ac:spMkLst>
        </pc:spChg>
        <pc:spChg chg="add del mod">
          <ac:chgData name="Florence Sarmah" userId="76d77be0616d58cb" providerId="LiveId" clId="{4C3B367C-51D8-4521-A411-71234255B919}" dt="2024-11-28T15:14:33.916" v="138" actId="478"/>
          <ac:spMkLst>
            <pc:docMk/>
            <pc:sldMk cId="373952553" sldId="272"/>
            <ac:spMk id="25" creationId="{C8FC7F1B-2757-4548-292A-71833A18ADF1}"/>
          </ac:spMkLst>
        </pc:spChg>
        <pc:spChg chg="add mod">
          <ac:chgData name="Florence Sarmah" userId="76d77be0616d58cb" providerId="LiveId" clId="{4C3B367C-51D8-4521-A411-71234255B919}" dt="2024-11-28T15:21:23.402" v="335" actId="255"/>
          <ac:spMkLst>
            <pc:docMk/>
            <pc:sldMk cId="373952553" sldId="272"/>
            <ac:spMk id="26" creationId="{5C35F277-3DC5-B736-F02F-CF1F57280680}"/>
          </ac:spMkLst>
        </pc:spChg>
        <pc:spChg chg="add">
          <ac:chgData name="Florence Sarmah" userId="76d77be0616d58cb" providerId="LiveId" clId="{4C3B367C-51D8-4521-A411-71234255B919}" dt="2024-11-28T15:14:56.865" v="143"/>
          <ac:spMkLst>
            <pc:docMk/>
            <pc:sldMk cId="373952553" sldId="272"/>
            <ac:spMk id="27" creationId="{5A70E79B-A792-F28E-2F8A-E6900ED35378}"/>
          </ac:spMkLst>
        </pc:spChg>
        <pc:spChg chg="add">
          <ac:chgData name="Florence Sarmah" userId="76d77be0616d58cb" providerId="LiveId" clId="{4C3B367C-51D8-4521-A411-71234255B919}" dt="2024-11-28T15:14:56.865" v="143"/>
          <ac:spMkLst>
            <pc:docMk/>
            <pc:sldMk cId="373952553" sldId="272"/>
            <ac:spMk id="28" creationId="{54ECB692-8EAA-99FC-A506-C1E30079539D}"/>
          </ac:spMkLst>
        </pc:spChg>
        <pc:spChg chg="add">
          <ac:chgData name="Florence Sarmah" userId="76d77be0616d58cb" providerId="LiveId" clId="{4C3B367C-51D8-4521-A411-71234255B919}" dt="2024-11-28T15:14:56.865" v="143"/>
          <ac:spMkLst>
            <pc:docMk/>
            <pc:sldMk cId="373952553" sldId="272"/>
            <ac:spMk id="29" creationId="{6A329076-A977-7DE5-2A5C-30AB777ACE9A}"/>
          </ac:spMkLst>
        </pc:spChg>
        <pc:spChg chg="add">
          <ac:chgData name="Florence Sarmah" userId="76d77be0616d58cb" providerId="LiveId" clId="{4C3B367C-51D8-4521-A411-71234255B919}" dt="2024-11-28T15:21:56.005" v="336" actId="11529"/>
          <ac:spMkLst>
            <pc:docMk/>
            <pc:sldMk cId="373952553" sldId="272"/>
            <ac:spMk id="30" creationId="{E306B0BE-9AFE-AF59-5632-E9FA9D555301}"/>
          </ac:spMkLst>
        </pc:spChg>
        <pc:spChg chg="add mod">
          <ac:chgData name="Florence Sarmah" userId="76d77be0616d58cb" providerId="LiveId" clId="{4C3B367C-51D8-4521-A411-71234255B919}" dt="2024-11-28T15:22:11.543" v="339" actId="14100"/>
          <ac:spMkLst>
            <pc:docMk/>
            <pc:sldMk cId="373952553" sldId="272"/>
            <ac:spMk id="31" creationId="{E92A2FAB-B1F9-89C1-3567-58EF043E0D03}"/>
          </ac:spMkLst>
        </pc:spChg>
        <pc:spChg chg="add mod">
          <ac:chgData name="Florence Sarmah" userId="76d77be0616d58cb" providerId="LiveId" clId="{4C3B367C-51D8-4521-A411-71234255B919}" dt="2024-11-28T15:22:22.556" v="341" actId="1076"/>
          <ac:spMkLst>
            <pc:docMk/>
            <pc:sldMk cId="373952553" sldId="272"/>
            <ac:spMk id="32" creationId="{4B9F5BDB-BAF8-BED3-7035-9BB70DE28404}"/>
          </ac:spMkLst>
        </pc:spChg>
        <pc:spChg chg="add mod">
          <ac:chgData name="Florence Sarmah" userId="76d77be0616d58cb" providerId="LiveId" clId="{4C3B367C-51D8-4521-A411-71234255B919}" dt="2024-11-28T15:22:33.683" v="343" actId="1076"/>
          <ac:spMkLst>
            <pc:docMk/>
            <pc:sldMk cId="373952553" sldId="272"/>
            <ac:spMk id="33" creationId="{EAD5D4E0-62A8-959B-6373-E4AD6DABA109}"/>
          </ac:spMkLst>
        </pc:spChg>
        <pc:spChg chg="add mod">
          <ac:chgData name="Florence Sarmah" userId="76d77be0616d58cb" providerId="LiveId" clId="{4C3B367C-51D8-4521-A411-71234255B919}" dt="2024-11-28T15:22:43.751" v="345" actId="1076"/>
          <ac:spMkLst>
            <pc:docMk/>
            <pc:sldMk cId="373952553" sldId="272"/>
            <ac:spMk id="34" creationId="{FD46B035-0934-AF96-8361-84A03AC220CC}"/>
          </ac:spMkLst>
        </pc:spChg>
        <pc:spChg chg="add mod">
          <ac:chgData name="Florence Sarmah" userId="76d77be0616d58cb" providerId="LiveId" clId="{4C3B367C-51D8-4521-A411-71234255B919}" dt="2024-11-28T15:22:54.526" v="347" actId="1076"/>
          <ac:spMkLst>
            <pc:docMk/>
            <pc:sldMk cId="373952553" sldId="272"/>
            <ac:spMk id="35" creationId="{4B97C2D0-E359-C054-A727-9A91BF07D84E}"/>
          </ac:spMkLst>
        </pc:spChg>
        <pc:spChg chg="add mod">
          <ac:chgData name="Florence Sarmah" userId="76d77be0616d58cb" providerId="LiveId" clId="{4C3B367C-51D8-4521-A411-71234255B919}" dt="2024-11-28T15:23:05.619" v="349" actId="1076"/>
          <ac:spMkLst>
            <pc:docMk/>
            <pc:sldMk cId="373952553" sldId="272"/>
            <ac:spMk id="36" creationId="{D2A98451-DE82-1F55-36D1-EA1B5DE35CC3}"/>
          </ac:spMkLst>
        </pc:spChg>
        <pc:spChg chg="add mod">
          <ac:chgData name="Florence Sarmah" userId="76d77be0616d58cb" providerId="LiveId" clId="{4C3B367C-51D8-4521-A411-71234255B919}" dt="2024-11-28T15:23:14.570" v="351" actId="1076"/>
          <ac:spMkLst>
            <pc:docMk/>
            <pc:sldMk cId="373952553" sldId="272"/>
            <ac:spMk id="37" creationId="{B1FDED10-5187-5295-4F45-2C2E17DC288D}"/>
          </ac:spMkLst>
        </pc:spChg>
      </pc:sldChg>
      <pc:sldChg chg="addSp delSp modSp new del mod ord setBg modAnim">
        <pc:chgData name="Florence Sarmah" userId="76d77be0616d58cb" providerId="LiveId" clId="{4C3B367C-51D8-4521-A411-71234255B919}" dt="2024-11-28T16:13:12.664" v="900" actId="47"/>
        <pc:sldMkLst>
          <pc:docMk/>
          <pc:sldMk cId="2288486524" sldId="273"/>
        </pc:sldMkLst>
        <pc:spChg chg="mod">
          <ac:chgData name="Florence Sarmah" userId="76d77be0616d58cb" providerId="LiveId" clId="{4C3B367C-51D8-4521-A411-71234255B919}" dt="2024-11-28T15:41:32.161" v="433"/>
          <ac:spMkLst>
            <pc:docMk/>
            <pc:sldMk cId="2288486524" sldId="273"/>
            <ac:spMk id="4" creationId="{2832F482-CEAD-8277-B7CD-7934131BF8C4}"/>
          </ac:spMkLst>
        </pc:spChg>
        <pc:spChg chg="mod">
          <ac:chgData name="Florence Sarmah" userId="76d77be0616d58cb" providerId="LiveId" clId="{4C3B367C-51D8-4521-A411-71234255B919}" dt="2024-11-28T15:41:32.161" v="433"/>
          <ac:spMkLst>
            <pc:docMk/>
            <pc:sldMk cId="2288486524" sldId="273"/>
            <ac:spMk id="5" creationId="{F0C6B480-B7C9-225E-0DAA-ECFEA3EEDD02}"/>
          </ac:spMkLst>
        </pc:spChg>
        <pc:spChg chg="add del">
          <ac:chgData name="Florence Sarmah" userId="76d77be0616d58cb" providerId="LiveId" clId="{4C3B367C-51D8-4521-A411-71234255B919}" dt="2024-11-28T15:38:13.983" v="420" actId="26606"/>
          <ac:spMkLst>
            <pc:docMk/>
            <pc:sldMk cId="2288486524" sldId="273"/>
            <ac:spMk id="7" creationId="{42A4FC2C-047E-45A5-965D-8E1E3BF09BC6}"/>
          </ac:spMkLst>
        </pc:spChg>
        <pc:spChg chg="add del">
          <ac:chgData name="Florence Sarmah" userId="76d77be0616d58cb" providerId="LiveId" clId="{4C3B367C-51D8-4521-A411-71234255B919}" dt="2024-11-28T15:45:30.470" v="441" actId="478"/>
          <ac:spMkLst>
            <pc:docMk/>
            <pc:sldMk cId="2288486524" sldId="273"/>
            <ac:spMk id="8" creationId="{914FE992-D596-4F97-FC83-9131095C8779}"/>
          </ac:spMkLst>
        </pc:spChg>
        <pc:spChg chg="add ord">
          <ac:chgData name="Florence Sarmah" userId="76d77be0616d58cb" providerId="LiveId" clId="{4C3B367C-51D8-4521-A411-71234255B919}" dt="2024-11-28T15:53:24.910" v="461" actId="26606"/>
          <ac:spMkLst>
            <pc:docMk/>
            <pc:sldMk cId="2288486524" sldId="273"/>
            <ac:spMk id="9" creationId="{132B22F1-58D2-2F01-3417-B442BAC6FDD7}"/>
          </ac:spMkLst>
        </pc:spChg>
        <pc:spChg chg="add mod">
          <ac:chgData name="Florence Sarmah" userId="76d77be0616d58cb" providerId="LiveId" clId="{4C3B367C-51D8-4521-A411-71234255B919}" dt="2024-11-28T15:53:23.856" v="458"/>
          <ac:spMkLst>
            <pc:docMk/>
            <pc:sldMk cId="2288486524" sldId="273"/>
            <ac:spMk id="14" creationId="{D1F6F229-5E5F-28DF-98C2-A3E9258F7834}"/>
          </ac:spMkLst>
        </pc:spChg>
        <pc:spChg chg="add del mod">
          <ac:chgData name="Florence Sarmah" userId="76d77be0616d58cb" providerId="LiveId" clId="{4C3B367C-51D8-4521-A411-71234255B919}" dt="2024-11-28T15:53:24.076" v="459"/>
          <ac:spMkLst>
            <pc:docMk/>
            <pc:sldMk cId="2288486524" sldId="273"/>
            <ac:spMk id="15" creationId="{79D15091-DC7D-DE44-07F1-977B14BDC1D8}"/>
          </ac:spMkLst>
        </pc:spChg>
        <pc:spChg chg="add del">
          <ac:chgData name="Florence Sarmah" userId="76d77be0616d58cb" providerId="LiveId" clId="{4C3B367C-51D8-4521-A411-71234255B919}" dt="2024-11-28T15:51:17.017" v="445" actId="26606"/>
          <ac:spMkLst>
            <pc:docMk/>
            <pc:sldMk cId="2288486524" sldId="273"/>
            <ac:spMk id="16" creationId="{AB8C311F-7253-4AED-9701-7FC0708C41C7}"/>
          </ac:spMkLst>
        </pc:spChg>
        <pc:spChg chg="add del">
          <ac:chgData name="Florence Sarmah" userId="76d77be0616d58cb" providerId="LiveId" clId="{4C3B367C-51D8-4521-A411-71234255B919}" dt="2024-11-28T15:51:17.017" v="445" actId="26606"/>
          <ac:spMkLst>
            <pc:docMk/>
            <pc:sldMk cId="2288486524" sldId="273"/>
            <ac:spMk id="18" creationId="{E2384209-CB15-4CDF-9D31-C44FD9A3F20D}"/>
          </ac:spMkLst>
        </pc:spChg>
        <pc:spChg chg="add del">
          <ac:chgData name="Florence Sarmah" userId="76d77be0616d58cb" providerId="LiveId" clId="{4C3B367C-51D8-4521-A411-71234255B919}" dt="2024-11-28T15:51:17.017" v="445" actId="26606"/>
          <ac:spMkLst>
            <pc:docMk/>
            <pc:sldMk cId="2288486524" sldId="273"/>
            <ac:spMk id="20" creationId="{2633B3B5-CC90-43F0-8714-D31D1F3F0209}"/>
          </ac:spMkLst>
        </pc:spChg>
        <pc:spChg chg="add del">
          <ac:chgData name="Florence Sarmah" userId="76d77be0616d58cb" providerId="LiveId" clId="{4C3B367C-51D8-4521-A411-71234255B919}" dt="2024-11-28T15:51:17.017" v="445" actId="26606"/>
          <ac:spMkLst>
            <pc:docMk/>
            <pc:sldMk cId="2288486524" sldId="273"/>
            <ac:spMk id="22" creationId="{A8D57A06-A426-446D-B02C-A2DC6B62E45E}"/>
          </ac:spMkLst>
        </pc:spChg>
        <pc:spChg chg="add del mod">
          <ac:chgData name="Florence Sarmah" userId="76d77be0616d58cb" providerId="LiveId" clId="{4C3B367C-51D8-4521-A411-71234255B919}" dt="2024-11-28T15:56:26.682" v="468" actId="478"/>
          <ac:spMkLst>
            <pc:docMk/>
            <pc:sldMk cId="2288486524" sldId="273"/>
            <ac:spMk id="27" creationId="{FA5EA9AD-DED5-2AE6-7F29-54A03C3C4902}"/>
          </ac:spMkLst>
        </pc:spChg>
        <pc:grpChg chg="add del mod">
          <ac:chgData name="Florence Sarmah" userId="76d77be0616d58cb" providerId="LiveId" clId="{4C3B367C-51D8-4521-A411-71234255B919}" dt="2024-11-28T15:45:27.164" v="439" actId="478"/>
          <ac:grpSpMkLst>
            <pc:docMk/>
            <pc:sldMk cId="2288486524" sldId="273"/>
            <ac:grpSpMk id="3" creationId="{2B96E098-5B6D-34CD-A9DF-1BAB99827A15}"/>
          </ac:grpSpMkLst>
        </pc:grpChg>
        <pc:grpChg chg="add del">
          <ac:chgData name="Florence Sarmah" userId="76d77be0616d58cb" providerId="LiveId" clId="{4C3B367C-51D8-4521-A411-71234255B919}" dt="2024-11-28T15:53:24.910" v="461" actId="26606"/>
          <ac:grpSpMkLst>
            <pc:docMk/>
            <pc:sldMk cId="2288486524" sldId="273"/>
            <ac:grpSpMk id="24" creationId="{A182C109-9E4C-3C96-8794-9411573CBDAF}"/>
          </ac:grpSpMkLst>
        </pc:grpChg>
        <pc:graphicFrameChg chg="add del mod modGraphic">
          <ac:chgData name="Florence Sarmah" userId="76d77be0616d58cb" providerId="LiveId" clId="{4C3B367C-51D8-4521-A411-71234255B919}" dt="2024-11-28T15:55:10.023" v="465" actId="478"/>
          <ac:graphicFrameMkLst>
            <pc:docMk/>
            <pc:sldMk cId="2288486524" sldId="273"/>
            <ac:graphicFrameMk id="21" creationId="{B04DADD6-50FA-B9C9-FE4C-B58496462A05}"/>
          </ac:graphicFrameMkLst>
        </pc:graphicFrameChg>
        <pc:picChg chg="add del mod">
          <ac:chgData name="Florence Sarmah" userId="76d77be0616d58cb" providerId="LiveId" clId="{4C3B367C-51D8-4521-A411-71234255B919}" dt="2024-11-28T15:41:14.837" v="432" actId="478"/>
          <ac:picMkLst>
            <pc:docMk/>
            <pc:sldMk cId="2288486524" sldId="273"/>
            <ac:picMk id="2" creationId="{46E257E7-77CF-247E-7E3B-25343C48D944}"/>
          </ac:picMkLst>
        </pc:picChg>
        <pc:picChg chg="add del mod">
          <ac:chgData name="Florence Sarmah" userId="76d77be0616d58cb" providerId="LiveId" clId="{4C3B367C-51D8-4521-A411-71234255B919}" dt="2024-11-28T15:53:24.910" v="461" actId="26606"/>
          <ac:picMkLst>
            <pc:docMk/>
            <pc:sldMk cId="2288486524" sldId="273"/>
            <ac:picMk id="11" creationId="{9E971B89-D866-D54A-29C8-8BAC81855048}"/>
          </ac:picMkLst>
        </pc:picChg>
        <pc:cxnChg chg="add del">
          <ac:chgData name="Florence Sarmah" userId="76d77be0616d58cb" providerId="LiveId" clId="{4C3B367C-51D8-4521-A411-71234255B919}" dt="2024-11-28T15:53:24.502" v="460" actId="11529"/>
          <ac:cxnSpMkLst>
            <pc:docMk/>
            <pc:sldMk cId="2288486524" sldId="273"/>
            <ac:cxnSpMk id="13" creationId="{0CA5D2A8-F6B9-B79C-D751-2F0D8378D339}"/>
          </ac:cxnSpMkLst>
        </pc:cxnChg>
      </pc:sldChg>
      <pc:sldChg chg="addSp delSp modSp add mod ord modAnim">
        <pc:chgData name="Florence Sarmah" userId="76d77be0616d58cb" providerId="LiveId" clId="{4C3B367C-51D8-4521-A411-71234255B919}" dt="2024-11-28T16:15:48.869" v="932" actId="255"/>
        <pc:sldMkLst>
          <pc:docMk/>
          <pc:sldMk cId="0" sldId="274"/>
        </pc:sldMkLst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3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4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5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6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7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8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9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3:05.591" v="651" actId="29295"/>
          <ac:spMkLst>
            <pc:docMk/>
            <pc:sldMk cId="0" sldId="274"/>
            <ac:spMk id="10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9:48.887" v="815" actId="207"/>
          <ac:spMkLst>
            <pc:docMk/>
            <pc:sldMk cId="0" sldId="274"/>
            <ac:spMk id="12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9:48.887" v="815" actId="207"/>
          <ac:spMkLst>
            <pc:docMk/>
            <pc:sldMk cId="0" sldId="274"/>
            <ac:spMk id="13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15:48.869" v="932" actId="255"/>
          <ac:spMkLst>
            <pc:docMk/>
            <pc:sldMk cId="0" sldId="274"/>
            <ac:spMk id="14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2:15.498" v="512" actId="1076"/>
          <ac:spMkLst>
            <pc:docMk/>
            <pc:sldMk cId="0" sldId="274"/>
            <ac:spMk id="20" creationId="{00000000-0000-0000-0000-000000000000}"/>
          </ac:spMkLst>
        </pc:spChg>
        <pc:spChg chg="del mod">
          <ac:chgData name="Florence Sarmah" userId="76d77be0616d58cb" providerId="LiveId" clId="{4C3B367C-51D8-4521-A411-71234255B919}" dt="2024-11-28T16:01:38.995" v="505" actId="478"/>
          <ac:spMkLst>
            <pc:docMk/>
            <pc:sldMk cId="0" sldId="274"/>
            <ac:spMk id="21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4:07.255" v="662" actId="1076"/>
          <ac:spMkLst>
            <pc:docMk/>
            <pc:sldMk cId="0" sldId="274"/>
            <ac:spMk id="23" creationId="{00000000-0000-0000-0000-000000000000}"/>
          </ac:spMkLst>
        </pc:spChg>
        <pc:spChg chg="del mod">
          <ac:chgData name="Florence Sarmah" userId="76d77be0616d58cb" providerId="LiveId" clId="{4C3B367C-51D8-4521-A411-71234255B919}" dt="2024-11-28T16:01:44.517" v="507" actId="478"/>
          <ac:spMkLst>
            <pc:docMk/>
            <pc:sldMk cId="0" sldId="274"/>
            <ac:spMk id="24" creationId="{00000000-0000-0000-0000-000000000000}"/>
          </ac:spMkLst>
        </pc:spChg>
        <pc:spChg chg="add del">
          <ac:chgData name="Florence Sarmah" userId="76d77be0616d58cb" providerId="LiveId" clId="{4C3B367C-51D8-4521-A411-71234255B919}" dt="2024-11-28T16:01:22.485" v="495" actId="478"/>
          <ac:spMkLst>
            <pc:docMk/>
            <pc:sldMk cId="0" sldId="274"/>
            <ac:spMk id="30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4:26.598" v="665" actId="1076"/>
          <ac:spMkLst>
            <pc:docMk/>
            <pc:sldMk cId="0" sldId="274"/>
            <ac:spMk id="31" creationId="{00000000-0000-0000-0000-000000000000}"/>
          </ac:spMkLst>
        </pc:spChg>
        <pc:spChg chg="del">
          <ac:chgData name="Florence Sarmah" userId="76d77be0616d58cb" providerId="LiveId" clId="{4C3B367C-51D8-4521-A411-71234255B919}" dt="2024-11-28T16:01:50.048" v="509" actId="478"/>
          <ac:spMkLst>
            <pc:docMk/>
            <pc:sldMk cId="0" sldId="274"/>
            <ac:spMk id="32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4:03.463" v="661" actId="1076"/>
          <ac:spMkLst>
            <pc:docMk/>
            <pc:sldMk cId="0" sldId="274"/>
            <ac:spMk id="51" creationId="{00000000-0000-0000-0000-000000000000}"/>
          </ac:spMkLst>
        </pc:spChg>
        <pc:spChg chg="del">
          <ac:chgData name="Florence Sarmah" userId="76d77be0616d58cb" providerId="LiveId" clId="{4C3B367C-51D8-4521-A411-71234255B919}" dt="2024-11-28T16:01:35.373" v="503" actId="478"/>
          <ac:spMkLst>
            <pc:docMk/>
            <pc:sldMk cId="0" sldId="274"/>
            <ac:spMk id="52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4:13.895" v="663" actId="1076"/>
          <ac:spMkLst>
            <pc:docMk/>
            <pc:sldMk cId="0" sldId="274"/>
            <ac:spMk id="53" creationId="{00000000-0000-0000-0000-000000000000}"/>
          </ac:spMkLst>
        </pc:spChg>
        <pc:spChg chg="del">
          <ac:chgData name="Florence Sarmah" userId="76d77be0616d58cb" providerId="LiveId" clId="{4C3B367C-51D8-4521-A411-71234255B919}" dt="2024-11-28T16:01:47.258" v="508" actId="478"/>
          <ac:spMkLst>
            <pc:docMk/>
            <pc:sldMk cId="0" sldId="274"/>
            <ac:spMk id="54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9:40.544" v="814" actId="207"/>
          <ac:spMkLst>
            <pc:docMk/>
            <pc:sldMk cId="0" sldId="274"/>
            <ac:spMk id="56" creationId="{00000000-0000-0000-0000-000000000000}"/>
          </ac:spMkLst>
        </pc:spChg>
        <pc:spChg chg="mod">
          <ac:chgData name="Florence Sarmah" userId="76d77be0616d58cb" providerId="LiveId" clId="{4C3B367C-51D8-4521-A411-71234255B919}" dt="2024-11-28T16:09:40.544" v="814" actId="207"/>
          <ac:spMkLst>
            <pc:docMk/>
            <pc:sldMk cId="0" sldId="274"/>
            <ac:spMk id="57" creationId="{00000000-0000-0000-0000-000000000000}"/>
          </ac:spMkLst>
        </pc:spChg>
        <pc:spChg chg="add mod">
          <ac:chgData name="Florence Sarmah" userId="76d77be0616d58cb" providerId="LiveId" clId="{4C3B367C-51D8-4521-A411-71234255B919}" dt="2024-11-28T16:07:48.889" v="804" actId="113"/>
          <ac:spMkLst>
            <pc:docMk/>
            <pc:sldMk cId="0" sldId="274"/>
            <ac:spMk id="63" creationId="{DE239CF6-89CF-6907-F724-A3DD2EE2BE33}"/>
          </ac:spMkLst>
        </pc:spChg>
        <pc:spChg chg="add mod">
          <ac:chgData name="Florence Sarmah" userId="76d77be0616d58cb" providerId="LiveId" clId="{4C3B367C-51D8-4521-A411-71234255B919}" dt="2024-11-28T16:08:54.796" v="813" actId="1076"/>
          <ac:spMkLst>
            <pc:docMk/>
            <pc:sldMk cId="0" sldId="274"/>
            <ac:spMk id="64" creationId="{A6DB37EF-8E81-7C7E-FEB3-F4B6BF16FA12}"/>
          </ac:spMkLst>
        </pc:spChg>
        <pc:grpChg chg="mod">
          <ac:chgData name="Florence Sarmah" userId="76d77be0616d58cb" providerId="LiveId" clId="{4C3B367C-51D8-4521-A411-71234255B919}" dt="2024-11-28T15:56:49.183" v="470" actId="14100"/>
          <ac:grpSpMkLst>
            <pc:docMk/>
            <pc:sldMk cId="0" sldId="274"/>
            <ac:grpSpMk id="2" creationId="{00000000-0000-0000-0000-000000000000}"/>
          </ac:grpSpMkLst>
        </pc:grpChg>
        <pc:grpChg chg="mod">
          <ac:chgData name="Florence Sarmah" userId="76d77be0616d58cb" providerId="LiveId" clId="{4C3B367C-51D8-4521-A411-71234255B919}" dt="2024-11-28T16:09:48.887" v="815" actId="207"/>
          <ac:grpSpMkLst>
            <pc:docMk/>
            <pc:sldMk cId="0" sldId="274"/>
            <ac:grpSpMk id="11" creationId="{00000000-0000-0000-0000-000000000000}"/>
          </ac:grpSpMkLst>
        </pc:grpChg>
        <pc:grpChg chg="add del">
          <ac:chgData name="Florence Sarmah" userId="76d77be0616d58cb" providerId="LiveId" clId="{4C3B367C-51D8-4521-A411-71234255B919}" dt="2024-11-28T16:04:31.562" v="667" actId="478"/>
          <ac:grpSpMkLst>
            <pc:docMk/>
            <pc:sldMk cId="0" sldId="274"/>
            <ac:grpSpMk id="25" creationId="{00000000-0000-0000-0000-000000000000}"/>
          </ac:grpSpMkLst>
        </pc:grpChg>
        <pc:grpChg chg="add del">
          <ac:chgData name="Florence Sarmah" userId="76d77be0616d58cb" providerId="LiveId" clId="{4C3B367C-51D8-4521-A411-71234255B919}" dt="2024-11-28T16:01:23.321" v="497" actId="478"/>
          <ac:grpSpMkLst>
            <pc:docMk/>
            <pc:sldMk cId="0" sldId="274"/>
            <ac:grpSpMk id="44" creationId="{00000000-0000-0000-0000-000000000000}"/>
          </ac:grpSpMkLst>
        </pc:grpChg>
        <pc:grpChg chg="mod">
          <ac:chgData name="Florence Sarmah" userId="76d77be0616d58cb" providerId="LiveId" clId="{4C3B367C-51D8-4521-A411-71234255B919}" dt="2024-11-28T16:09:40.544" v="814" actId="207"/>
          <ac:grpSpMkLst>
            <pc:docMk/>
            <pc:sldMk cId="0" sldId="274"/>
            <ac:grpSpMk id="55" creationId="{00000000-0000-0000-0000-000000000000}"/>
          </ac:grpSpMkLst>
        </pc:grpChg>
        <pc:grpChg chg="del">
          <ac:chgData name="Florence Sarmah" userId="76d77be0616d58cb" providerId="LiveId" clId="{4C3B367C-51D8-4521-A411-71234255B919}" dt="2024-11-28T16:00:39.548" v="489" actId="478"/>
          <ac:grpSpMkLst>
            <pc:docMk/>
            <pc:sldMk cId="0" sldId="274"/>
            <ac:grpSpMk id="58" creationId="{00000000-0000-0000-0000-000000000000}"/>
          </ac:grpSpMkLst>
        </pc:grpChg>
        <pc:cxnChg chg="add mod">
          <ac:chgData name="Florence Sarmah" userId="76d77be0616d58cb" providerId="LiveId" clId="{4C3B367C-51D8-4521-A411-71234255B919}" dt="2024-11-28T16:08:31.118" v="810" actId="1076"/>
          <ac:cxnSpMkLst>
            <pc:docMk/>
            <pc:sldMk cId="0" sldId="274"/>
            <ac:cxnSpMk id="62" creationId="{2F3505A1-13E5-3057-9E15-DE0468EC505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02D69-E8A2-420A-8531-BCE9E691B5A0}" type="datetimeFigureOut">
              <a:rPr lang="de-DE" smtClean="0"/>
              <a:t>29.11.2024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D7D19-CBE0-45CE-9F70-4A3A517F70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76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D7D19-CBE0-45CE-9F70-4A3A517F70A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43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image" Target="../media/image4.sv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0627" y="1047750"/>
            <a:ext cx="1692777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750627" y="9029700"/>
            <a:ext cx="164973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" name="TextBox 6"/>
          <p:cNvSpPr txBox="1"/>
          <p:nvPr/>
        </p:nvSpPr>
        <p:spPr>
          <a:xfrm>
            <a:off x="762000" y="1047750"/>
            <a:ext cx="9448800" cy="399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208"/>
              </a:lnSpc>
            </a:pPr>
            <a:r>
              <a:rPr lang="es-ES" sz="110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AGROGIS</a:t>
            </a:r>
            <a:endParaRPr lang="en-DE" sz="110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l">
              <a:lnSpc>
                <a:spcPts val="17208"/>
              </a:lnSpc>
            </a:pPr>
            <a:r>
              <a:rPr lang="en-DE" sz="40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Subject : Open Source GIS</a:t>
            </a:r>
            <a:endParaRPr lang="en-US" sz="40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2000" y="7252847"/>
            <a:ext cx="8077200" cy="377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Prepared by:</a:t>
            </a:r>
            <a:r>
              <a:rPr lang="en-DE" sz="2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Manuel Robledo </a:t>
            </a:r>
            <a:r>
              <a:rPr lang="de-DE" sz="2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Á</a:t>
            </a:r>
            <a:r>
              <a:rPr lang="en-DE" sz="23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balos &amp; Florence Sarmah</a:t>
            </a:r>
            <a:endParaRPr lang="en-US" sz="23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3A5BC-D24A-8012-6C51-55AADF70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" y="9239250"/>
            <a:ext cx="3896436" cy="90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riculture technology">
            <a:extLst>
              <a:ext uri="{FF2B5EF4-FFF2-40B4-BE49-F238E27FC236}">
                <a16:creationId xmlns:a16="http://schemas.microsoft.com/office/drawing/2014/main" id="{9D4694B3-44FC-4314-59A5-6E52F6B2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578972"/>
            <a:ext cx="9260140" cy="5142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067E7-1B42-26D0-11F6-C81AF7F6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40033A85-C4AA-02C4-0D96-D6067ADAA0A4}"/>
              </a:ext>
            </a:extLst>
          </p:cNvPr>
          <p:cNvGrpSpPr/>
          <p:nvPr/>
        </p:nvGrpSpPr>
        <p:grpSpPr>
          <a:xfrm>
            <a:off x="-670090" y="-299950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992C7C0-3107-D383-FC6D-8267CFA3E142}"/>
                </a:ext>
              </a:extLst>
            </p:cNvPr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F23DF6D-4D06-79A6-4970-B24017605324}"/>
                </a:ext>
              </a:extLst>
            </p:cNvPr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 dirty="0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E6273A9-1769-7732-EE9B-FD5052484AD9}"/>
              </a:ext>
            </a:extLst>
          </p:cNvPr>
          <p:cNvSpPr txBox="1"/>
          <p:nvPr/>
        </p:nvSpPr>
        <p:spPr>
          <a:xfrm>
            <a:off x="1028700" y="351995"/>
            <a:ext cx="15880123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</a:pPr>
            <a:r>
              <a:rPr lang="es-ES" sz="5400" b="1" spc="723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METHODOLOGY</a:t>
            </a:r>
            <a:endParaRPr lang="en-US" sz="5400" b="1" spc="723" dirty="0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grpSp>
        <p:nvGrpSpPr>
          <p:cNvPr id="55" name="Group 55">
            <a:extLst>
              <a:ext uri="{FF2B5EF4-FFF2-40B4-BE49-F238E27FC236}">
                <a16:creationId xmlns:a16="http://schemas.microsoft.com/office/drawing/2014/main" id="{6B490F19-6F85-6361-A528-184B0C7EC74B}"/>
              </a:ext>
            </a:extLst>
          </p:cNvPr>
          <p:cNvGrpSpPr/>
          <p:nvPr/>
        </p:nvGrpSpPr>
        <p:grpSpPr>
          <a:xfrm>
            <a:off x="-670090" y="9299459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EDB99A4A-660F-A287-B3B0-9E37D68F150E}"/>
                </a:ext>
              </a:extLst>
            </p:cNvPr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836CBADF-4061-1780-E79D-3269A13A7794}"/>
                </a:ext>
              </a:extLst>
            </p:cNvPr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D14D789-5FEB-2F0D-EDA5-09D573EF2753}"/>
              </a:ext>
            </a:extLst>
          </p:cNvPr>
          <p:cNvSpPr txBox="1"/>
          <p:nvPr/>
        </p:nvSpPr>
        <p:spPr>
          <a:xfrm>
            <a:off x="610299" y="3226474"/>
            <a:ext cx="6271455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lang="en-US" sz="4000" b="1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Backend: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APIs for parcel management and data integration (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Django with GIS extension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en-US" sz="3200" dirty="0">
              <a:latin typeface="Arial"/>
              <a:ea typeface="Arial"/>
              <a:cs typeface="Arial"/>
              <a:sym typeface="Arial"/>
            </a:endParaRP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Frontend: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Interactive map viewer (</a:t>
            </a:r>
            <a:r>
              <a:rPr lang="en-US" sz="2800" b="1" dirty="0" err="1">
                <a:latin typeface="Arial"/>
                <a:ea typeface="Arial"/>
                <a:cs typeface="Arial"/>
                <a:sym typeface="Arial"/>
              </a:rPr>
              <a:t>OpenLayers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) and dashboards.</a:t>
            </a: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Django API - How to code secure and powerful Services">
            <a:extLst>
              <a:ext uri="{FF2B5EF4-FFF2-40B4-BE49-F238E27FC236}">
                <a16:creationId xmlns:a16="http://schemas.microsoft.com/office/drawing/2014/main" id="{E1BA44B5-79A4-F840-9431-442E07F1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922" y="37719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Layers - OSGeo">
            <a:extLst>
              <a:ext uri="{FF2B5EF4-FFF2-40B4-BE49-F238E27FC236}">
                <a16:creationId xmlns:a16="http://schemas.microsoft.com/office/drawing/2014/main" id="{10EB7AE9-5F97-78C7-A570-00A63416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896" y="5619750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- Monitoramento de cultivos utilizando Índices de Vegetação |  OCWGIS">
            <a:extLst>
              <a:ext uri="{FF2B5EF4-FFF2-40B4-BE49-F238E27FC236}">
                <a16:creationId xmlns:a16="http://schemas.microsoft.com/office/drawing/2014/main" id="{FE0486B9-EB9A-CC6A-B060-F654CF124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/>
          <a:stretch/>
        </p:blipFill>
        <p:spPr bwMode="auto">
          <a:xfrm>
            <a:off x="10473412" y="3771900"/>
            <a:ext cx="7814588" cy="391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5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7E70-A9C2-7D30-1C4E-9403D622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A056D0C9-4046-B4FF-6ED1-076AF05DA920}"/>
              </a:ext>
            </a:extLst>
          </p:cNvPr>
          <p:cNvSpPr txBox="1"/>
          <p:nvPr/>
        </p:nvSpPr>
        <p:spPr>
          <a:xfrm>
            <a:off x="1028700" y="351995"/>
            <a:ext cx="15880123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</a:pPr>
            <a:r>
              <a:rPr lang="es-ES" sz="5400" b="1" spc="723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METHODOLOGY</a:t>
            </a:r>
            <a:endParaRPr lang="en-US" sz="5400" b="1" spc="723" dirty="0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67FF75F8-3627-9FD0-4335-4FDAFA4D0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00" y="0"/>
            <a:ext cx="16459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103822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AutoShape 4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5" name="Group 5"/>
          <p:cNvGrpSpPr/>
          <p:nvPr/>
        </p:nvGrpSpPr>
        <p:grpSpPr>
          <a:xfrm>
            <a:off x="3849755" y="2915738"/>
            <a:ext cx="10588489" cy="3229444"/>
            <a:chOff x="0" y="-133349"/>
            <a:chExt cx="14117986" cy="430592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33349"/>
              <a:ext cx="14117986" cy="3146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00"/>
                </a:lnSpc>
                <a:spcBef>
                  <a:spcPct val="0"/>
                </a:spcBef>
              </a:pPr>
              <a:r>
                <a:rPr lang="en-DE" sz="8000" u="none" strike="noStrike" dirty="0">
                  <a:solidFill>
                    <a:srgbClr val="000000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Thanks a lot for your attention!</a:t>
              </a:r>
              <a:endParaRPr lang="en-US" sz="8000" u="none" strike="noStrik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93113" y="3716296"/>
              <a:ext cx="11131759" cy="456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DE" sz="21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Do you have any questions?</a:t>
              </a:r>
              <a:endPara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177426" y="2878337"/>
            <a:ext cx="1935249" cy="193524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 flipV="1">
            <a:off x="9487559" y="4555664"/>
            <a:ext cx="1735748" cy="100213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AutoShape 4"/>
          <p:cNvSpPr/>
          <p:nvPr/>
        </p:nvSpPr>
        <p:spPr>
          <a:xfrm flipH="1" flipV="1">
            <a:off x="14108452" y="3835759"/>
            <a:ext cx="1910343" cy="201635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Box 8"/>
          <p:cNvSpPr txBox="1"/>
          <p:nvPr/>
        </p:nvSpPr>
        <p:spPr>
          <a:xfrm>
            <a:off x="685738" y="4381779"/>
            <a:ext cx="3895692" cy="108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DE" sz="3999" u="sng" dirty="0">
                <a:latin typeface="Akzidenz-Grotesk"/>
                <a:ea typeface="Akzidenz-Grotesk"/>
                <a:cs typeface="Akzidenz-Grotesk"/>
                <a:sym typeface="Akzidenz-Grotesk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Statement</a:t>
            </a:r>
            <a:endParaRPr lang="en-US" sz="3999" u="sng" dirty="0">
              <a:latin typeface="Akzidenz-Grotesk"/>
              <a:ea typeface="Akzidenz-Grotesk"/>
              <a:cs typeface="Akzidenz-Grotesk"/>
              <a:sym typeface="Akzidenz-Grotesk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08650" y="6726919"/>
            <a:ext cx="2584908" cy="108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DE" sz="3999" u="sng" strike="noStrike" dirty="0">
                <a:latin typeface="Akzidenz-Grotesk"/>
                <a:ea typeface="Akzidenz-Grotesk"/>
                <a:cs typeface="Akzidenz-Grotesk"/>
                <a:sym typeface="Akzidenz-Grotesk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 &amp; </a:t>
            </a:r>
            <a:r>
              <a:rPr lang="en-DE" sz="3999" u="sng" strike="noStrike" dirty="0" err="1">
                <a:latin typeface="Akzidenz-Grotesk"/>
                <a:ea typeface="Akzidenz-Grotesk"/>
                <a:cs typeface="Akzidenz-Grotesk"/>
                <a:sym typeface="Akzidenz-Grotesk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Objecives</a:t>
            </a:r>
            <a:endParaRPr lang="en-US" sz="3999" u="sng" strike="noStrike" dirty="0">
              <a:latin typeface="Akzidenz-Grotesk"/>
              <a:ea typeface="Akzidenz-Grotesk"/>
              <a:cs typeface="Akzidenz-Grotesk"/>
              <a:sym typeface="Akzidenz-Grotesk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90004" y="5245049"/>
            <a:ext cx="3327787" cy="162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DE" sz="3999" u="sng" dirty="0">
                <a:latin typeface="Akzidenz-Grotesk"/>
                <a:ea typeface="Akzidenz-Grotesk"/>
                <a:cs typeface="Akzidenz-Grotesk"/>
                <a:sym typeface="Akzidenz-Grotesk"/>
              </a:rPr>
              <a:t>Solution and Technical Architecture</a:t>
            </a:r>
            <a:endParaRPr lang="en-US" sz="3999" u="sng" strike="noStrike" dirty="0">
              <a:latin typeface="Akzidenz-Grotesk"/>
              <a:ea typeface="Akzidenz-Grotesk"/>
              <a:cs typeface="Akzidenz-Grotesk"/>
              <a:sym typeface="Akzidenz-Grotesk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506247" y="8579449"/>
            <a:ext cx="3131295" cy="108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39"/>
              </a:lnSpc>
              <a:spcBef>
                <a:spcPct val="0"/>
              </a:spcBef>
            </a:pPr>
            <a:r>
              <a:rPr lang="en-DE" sz="3999" u="sng" strike="noStrike" dirty="0">
                <a:latin typeface="Akzidenz-Grotesk"/>
                <a:ea typeface="Akzidenz-Grotesk"/>
                <a:cs typeface="Akzidenz-Grotesk"/>
                <a:sym typeface="Akzidenz-Grotesk"/>
              </a:rPr>
              <a:t>Project Roadmap</a:t>
            </a:r>
            <a:endParaRPr lang="en-US" sz="3999" u="sng" strike="noStrike" dirty="0">
              <a:latin typeface="Akzidenz-Grotesk"/>
              <a:ea typeface="Akzidenz-Grotesk"/>
              <a:cs typeface="Akzidenz-Grotesk"/>
              <a:sym typeface="Akzidenz-Grotesk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78740" y="642712"/>
            <a:ext cx="9930521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Agenda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3209768" cy="3209768"/>
            <a:chOff x="0" y="0"/>
            <a:chExt cx="4279691" cy="42796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96219" y="3208702"/>
            <a:ext cx="3209768" cy="3209768"/>
            <a:chOff x="0" y="0"/>
            <a:chExt cx="4279691" cy="42796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49013" y="1723219"/>
            <a:ext cx="3209768" cy="3209768"/>
            <a:chOff x="0" y="0"/>
            <a:chExt cx="4279691" cy="4279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67010" y="5382546"/>
            <a:ext cx="3209768" cy="3209768"/>
            <a:chOff x="0" y="0"/>
            <a:chExt cx="4279691" cy="42796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79691" cy="4279691"/>
            </a:xfrm>
            <a:custGeom>
              <a:avLst/>
              <a:gdLst/>
              <a:ahLst/>
              <a:cxnLst/>
              <a:rect l="l" t="t" r="r" b="b"/>
              <a:pathLst>
                <a:path w="4279691" h="4279691">
                  <a:moveTo>
                    <a:pt x="0" y="0"/>
                  </a:moveTo>
                  <a:lnTo>
                    <a:pt x="4279691" y="0"/>
                  </a:lnTo>
                  <a:lnTo>
                    <a:pt x="4279691" y="4279691"/>
                  </a:lnTo>
                  <a:lnTo>
                    <a:pt x="0" y="427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39510" y="1339510"/>
              <a:ext cx="1600671" cy="1600671"/>
            </a:xfrm>
            <a:custGeom>
              <a:avLst/>
              <a:gdLst/>
              <a:ahLst/>
              <a:cxnLst/>
              <a:rect l="l" t="t" r="r" b="b"/>
              <a:pathLst>
                <a:path w="1600671" h="1600671">
                  <a:moveTo>
                    <a:pt x="0" y="0"/>
                  </a:moveTo>
                  <a:lnTo>
                    <a:pt x="1600671" y="0"/>
                  </a:lnTo>
                  <a:lnTo>
                    <a:pt x="1600671" y="1600671"/>
                  </a:lnTo>
                  <a:lnTo>
                    <a:pt x="0" y="1600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735927" cy="10287000"/>
            <a:chOff x="0" y="0"/>
            <a:chExt cx="203744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7446" cy="2709333"/>
            </a:xfrm>
            <a:custGeom>
              <a:avLst/>
              <a:gdLst/>
              <a:ahLst/>
              <a:cxnLst/>
              <a:rect l="l" t="t" r="r" b="b"/>
              <a:pathLst>
                <a:path w="2037446" h="2709333">
                  <a:moveTo>
                    <a:pt x="0" y="0"/>
                  </a:moveTo>
                  <a:lnTo>
                    <a:pt x="2037446" y="0"/>
                  </a:lnTo>
                  <a:lnTo>
                    <a:pt x="20374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3744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699" y="895350"/>
            <a:ext cx="5599165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DE" sz="8000" u="none" strike="noStrik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What is our Problem Statement ?</a:t>
            </a:r>
            <a:endParaRPr lang="en-US" sz="8000" u="none" strike="noStrike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7726402" y="0"/>
            <a:ext cx="0" cy="1045466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12777"/>
              </p:ext>
            </p:extLst>
          </p:nvPr>
        </p:nvGraphicFramePr>
        <p:xfrm>
          <a:off x="8834462" y="1871662"/>
          <a:ext cx="8306744" cy="6672644"/>
        </p:xfrm>
        <a:graphic>
          <a:graphicData uri="http://schemas.openxmlformats.org/drawingml/2006/table">
            <a:tbl>
              <a:tblPr/>
              <a:tblGrid>
                <a:gridCol w="8306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dirty="0">
                          <a:solidFill>
                            <a:srgbClr val="000000"/>
                          </a:solidFill>
                          <a:latin typeface="Akzidenz-Grotesk"/>
                          <a:ea typeface="Akzidenz-Grotesk"/>
                          <a:cs typeface="Akzidenz-Grotesk"/>
                          <a:sym typeface="Akzidenz-Grotesk"/>
                        </a:rPr>
                        <a:t>Challenge 1</a:t>
                      </a: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/>
                        <a:t>Limited digital tools for effective plot management</a:t>
                      </a:r>
                      <a:r>
                        <a:rPr lang="en-US" sz="2800" dirty="0"/>
                        <a:t>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dirty="0">
                          <a:solidFill>
                            <a:srgbClr val="000000"/>
                          </a:solidFill>
                          <a:latin typeface="Akzidenz-Grotesk"/>
                          <a:ea typeface="Akzidenz-Grotesk"/>
                          <a:cs typeface="Akzidenz-Grotesk"/>
                          <a:sym typeface="Akzidenz-Grotesk"/>
                        </a:rPr>
                        <a:t>Challenge 2</a:t>
                      </a: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252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Inefficient resource allocation due to poor data visualization.</a:t>
                      </a:r>
                    </a:p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algn="l">
                        <a:lnSpc>
                          <a:spcPts val="3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dirty="0">
                          <a:solidFill>
                            <a:srgbClr val="000000"/>
                          </a:solidFill>
                          <a:latin typeface="Akzidenz-Grotesk"/>
                          <a:ea typeface="Akzidenz-Grotesk"/>
                          <a:cs typeface="Akzidenz-Grotesk"/>
                          <a:sym typeface="Akzidenz-Grotesk"/>
                        </a:rPr>
                        <a:t>Challenge 3</a:t>
                      </a:r>
                      <a:endParaRPr lang="en-US" sz="1100" dirty="0"/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4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dirty="0"/>
                        <a:t>Lack of real-time information on weather and soil health impacting decision-making.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6AA40D-D7F6-2304-5A81-229CA694E59B}"/>
              </a:ext>
            </a:extLst>
          </p:cNvPr>
          <p:cNvSpPr txBox="1"/>
          <p:nvPr/>
        </p:nvSpPr>
        <p:spPr>
          <a:xfrm>
            <a:off x="877833" y="4780043"/>
            <a:ext cx="5448299" cy="584775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spAutoFit/>
          </a:bodyPr>
          <a:lstStyle/>
          <a:p>
            <a:r>
              <a:rPr lang="de-DE" sz="3200" b="1" dirty="0"/>
              <a:t>The Challenge in Agriculture: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25183"/>
            <a:ext cx="18364200" cy="5698882"/>
            <a:chOff x="0" y="-85295"/>
            <a:chExt cx="24384000" cy="78993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109" b="26109"/>
            <a:stretch/>
          </p:blipFill>
          <p:spPr>
            <a:xfrm>
              <a:off x="0" y="-85295"/>
              <a:ext cx="24384000" cy="789938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28599" y="5417294"/>
            <a:ext cx="8001001" cy="4666718"/>
            <a:chOff x="-1" y="-38100"/>
            <a:chExt cx="8103636" cy="1876943"/>
          </a:xfrm>
        </p:grpSpPr>
        <p:sp>
          <p:nvSpPr>
            <p:cNvPr id="5" name="Freeform 5"/>
            <p:cNvSpPr/>
            <p:nvPr/>
          </p:nvSpPr>
          <p:spPr>
            <a:xfrm>
              <a:off x="-1" y="-38100"/>
              <a:ext cx="8103636" cy="1838843"/>
            </a:xfrm>
            <a:custGeom>
              <a:avLst/>
              <a:gdLst/>
              <a:ahLst/>
              <a:cxnLst/>
              <a:rect l="l" t="t" r="r" b="b"/>
              <a:pathLst>
                <a:path w="8103636" h="1838843">
                  <a:moveTo>
                    <a:pt x="14163" y="0"/>
                  </a:moveTo>
                  <a:lnTo>
                    <a:pt x="8089473" y="0"/>
                  </a:lnTo>
                  <a:cubicBezTo>
                    <a:pt x="8093229" y="0"/>
                    <a:pt x="8096831" y="1492"/>
                    <a:pt x="8099488" y="4148"/>
                  </a:cubicBezTo>
                  <a:cubicBezTo>
                    <a:pt x="8102143" y="6804"/>
                    <a:pt x="8103636" y="10407"/>
                    <a:pt x="8103636" y="14163"/>
                  </a:cubicBezTo>
                  <a:lnTo>
                    <a:pt x="8103636" y="1824681"/>
                  </a:lnTo>
                  <a:cubicBezTo>
                    <a:pt x="8103636" y="1828437"/>
                    <a:pt x="8102143" y="1832039"/>
                    <a:pt x="8099488" y="1834695"/>
                  </a:cubicBezTo>
                  <a:cubicBezTo>
                    <a:pt x="8096831" y="1837351"/>
                    <a:pt x="8093229" y="1838843"/>
                    <a:pt x="8089473" y="1838843"/>
                  </a:cubicBezTo>
                  <a:lnTo>
                    <a:pt x="14163" y="1838843"/>
                  </a:lnTo>
                  <a:cubicBezTo>
                    <a:pt x="10407" y="1838843"/>
                    <a:pt x="6804" y="1837351"/>
                    <a:pt x="4148" y="1834695"/>
                  </a:cubicBezTo>
                  <a:cubicBezTo>
                    <a:pt x="1492" y="1832039"/>
                    <a:pt x="0" y="1828437"/>
                    <a:pt x="0" y="1824681"/>
                  </a:cubicBezTo>
                  <a:lnTo>
                    <a:pt x="0" y="14163"/>
                  </a:lnTo>
                  <a:cubicBezTo>
                    <a:pt x="0" y="10407"/>
                    <a:pt x="1492" y="6804"/>
                    <a:pt x="4148" y="4148"/>
                  </a:cubicBezTo>
                  <a:cubicBezTo>
                    <a:pt x="6804" y="1492"/>
                    <a:pt x="10407" y="0"/>
                    <a:pt x="1416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03635" cy="18769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2800" dirty="0"/>
                <a:t>AGROGIS is a Software as a Service (SaaS) solution designed for the agricultural sector.</a:t>
              </a:r>
              <a:endParaRPr lang="en-DE" sz="2800" dirty="0"/>
            </a:p>
            <a:p>
              <a:pPr algn="just"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2800" dirty="0"/>
                <a:t>Aims to digitize and optimize management of agricultural plots using Geographic Information System (GIS) tools and data analysis.</a:t>
              </a:r>
              <a:endParaRPr lang="en-DE" sz="2800" dirty="0"/>
            </a:p>
            <a:p>
              <a:pPr algn="just"/>
              <a:endParaRPr lang="en-US" sz="2800" dirty="0"/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n-US" sz="2800" dirty="0"/>
                <a:t>Provides a platform for users to register properties and visualize plots through an interactive map.</a:t>
              </a:r>
            </a:p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endParaRPr lang="en-US" sz="1500" u="none" strike="noStrik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3787748" y="0"/>
            <a:ext cx="4500252" cy="4506132"/>
            <a:chOff x="0" y="0"/>
            <a:chExt cx="1185252" cy="118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85252" cy="1186800"/>
            </a:xfrm>
            <a:custGeom>
              <a:avLst/>
              <a:gdLst/>
              <a:ahLst/>
              <a:cxnLst/>
              <a:rect l="l" t="t" r="r" b="b"/>
              <a:pathLst>
                <a:path w="1185252" h="1186800">
                  <a:moveTo>
                    <a:pt x="0" y="0"/>
                  </a:moveTo>
                  <a:lnTo>
                    <a:pt x="1185252" y="0"/>
                  </a:lnTo>
                  <a:lnTo>
                    <a:pt x="1185252" y="1186800"/>
                  </a:lnTo>
                  <a:lnTo>
                    <a:pt x="0" y="1186800"/>
                  </a:lnTo>
                  <a:close/>
                </a:path>
              </a:pathLst>
            </a:custGeom>
            <a:solidFill>
              <a:srgbClr val="FFC0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85252" cy="1234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3797273" y="0"/>
            <a:ext cx="0" cy="450613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1" name="AutoShape 11"/>
          <p:cNvSpPr/>
          <p:nvPr/>
        </p:nvSpPr>
        <p:spPr>
          <a:xfrm flipH="1">
            <a:off x="0" y="4515657"/>
            <a:ext cx="182880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2" name="TextBox 12"/>
          <p:cNvSpPr txBox="1"/>
          <p:nvPr/>
        </p:nvSpPr>
        <p:spPr>
          <a:xfrm>
            <a:off x="14132530" y="330047"/>
            <a:ext cx="3886178" cy="3798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/>
              <a:t>General Objective:</a:t>
            </a:r>
            <a:endParaRPr lang="en-DE" sz="3200" b="1" dirty="0"/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Develop a SaaS to efficiently manage agricultural plots using GIS technologies, data analysis, and environmental monitoring.</a:t>
            </a:r>
          </a:p>
          <a:p>
            <a:pPr marL="0" lvl="0" indent="0">
              <a:lnSpc>
                <a:spcPts val="2940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932266"/>
            <a:ext cx="11509150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8000" b="1" u="none" strike="noStrik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AGROGIS</a:t>
            </a:r>
            <a:r>
              <a:rPr lang="en-US" sz="8000" u="none" strike="noStrik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Project Overview: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47033" y="5143500"/>
            <a:ext cx="5136788" cy="5150212"/>
            <a:chOff x="0" y="0"/>
            <a:chExt cx="1352899" cy="1356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2899" cy="1356434"/>
            </a:xfrm>
            <a:custGeom>
              <a:avLst/>
              <a:gdLst/>
              <a:ahLst/>
              <a:cxnLst/>
              <a:rect l="l" t="t" r="r" b="b"/>
              <a:pathLst>
                <a:path w="1352899" h="1356434">
                  <a:moveTo>
                    <a:pt x="0" y="0"/>
                  </a:moveTo>
                  <a:lnTo>
                    <a:pt x="1352899" y="0"/>
                  </a:lnTo>
                  <a:lnTo>
                    <a:pt x="1352899" y="1356434"/>
                  </a:lnTo>
                  <a:lnTo>
                    <a:pt x="0" y="1356434"/>
                  </a:lnTo>
                  <a:close/>
                </a:path>
              </a:pathLst>
            </a:custGeom>
            <a:solidFill>
              <a:srgbClr val="FFC0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52899" cy="1404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29417" y="-180826"/>
            <a:ext cx="5325975" cy="5906049"/>
            <a:chOff x="-49827" y="-47625"/>
            <a:chExt cx="1402726" cy="1555502"/>
          </a:xfrm>
        </p:grpSpPr>
        <p:sp>
          <p:nvSpPr>
            <p:cNvPr id="6" name="Freeform 6"/>
            <p:cNvSpPr/>
            <p:nvPr/>
          </p:nvSpPr>
          <p:spPr>
            <a:xfrm>
              <a:off x="-49827" y="151443"/>
              <a:ext cx="1352899" cy="1356434"/>
            </a:xfrm>
            <a:custGeom>
              <a:avLst/>
              <a:gdLst/>
              <a:ahLst/>
              <a:cxnLst/>
              <a:rect l="l" t="t" r="r" b="b"/>
              <a:pathLst>
                <a:path w="1352899" h="1356434">
                  <a:moveTo>
                    <a:pt x="0" y="0"/>
                  </a:moveTo>
                  <a:lnTo>
                    <a:pt x="1352899" y="0"/>
                  </a:lnTo>
                  <a:lnTo>
                    <a:pt x="1352899" y="1356434"/>
                  </a:lnTo>
                  <a:lnTo>
                    <a:pt x="0" y="1356434"/>
                  </a:lnTo>
                  <a:close/>
                </a:path>
              </a:pathLst>
            </a:custGeom>
            <a:solidFill>
              <a:srgbClr val="FFC0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52899" cy="1404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3152035" y="3356"/>
            <a:ext cx="5150212" cy="5143500"/>
            <a:chOff x="0" y="0"/>
            <a:chExt cx="1356434" cy="1354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6434" cy="1354667"/>
            </a:xfrm>
            <a:custGeom>
              <a:avLst/>
              <a:gdLst/>
              <a:ahLst/>
              <a:cxnLst/>
              <a:rect l="l" t="t" r="r" b="b"/>
              <a:pathLst>
                <a:path w="1356434" h="1354667">
                  <a:moveTo>
                    <a:pt x="0" y="0"/>
                  </a:moveTo>
                  <a:lnTo>
                    <a:pt x="1356434" y="0"/>
                  </a:lnTo>
                  <a:lnTo>
                    <a:pt x="135643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56434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8014424" y="5146856"/>
            <a:ext cx="5136788" cy="5143500"/>
            <a:chOff x="0" y="0"/>
            <a:chExt cx="1352899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899" cy="1354667"/>
            </a:xfrm>
            <a:custGeom>
              <a:avLst/>
              <a:gdLst/>
              <a:ahLst/>
              <a:cxnLst/>
              <a:rect l="l" t="t" r="r" b="b"/>
              <a:pathLst>
                <a:path w="1352899" h="1354667">
                  <a:moveTo>
                    <a:pt x="0" y="0"/>
                  </a:moveTo>
                  <a:lnTo>
                    <a:pt x="1352899" y="0"/>
                  </a:lnTo>
                  <a:lnTo>
                    <a:pt x="135289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52899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3154568" y="0"/>
            <a:ext cx="0" cy="1028700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7" name="AutoShape 17"/>
          <p:cNvSpPr/>
          <p:nvPr/>
        </p:nvSpPr>
        <p:spPr>
          <a:xfrm flipH="1">
            <a:off x="0" y="5159737"/>
            <a:ext cx="183056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8" name="TextBox 18"/>
          <p:cNvSpPr txBox="1"/>
          <p:nvPr/>
        </p:nvSpPr>
        <p:spPr>
          <a:xfrm>
            <a:off x="957568" y="6103790"/>
            <a:ext cx="5900432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200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Concept &amp; Objectives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466279" y="1774407"/>
            <a:ext cx="4233079" cy="2273971"/>
            <a:chOff x="0" y="-76200"/>
            <a:chExt cx="5644106" cy="303196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76200"/>
              <a:ext cx="564410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3200" b="1" dirty="0"/>
                <a:t>Plot Management:</a:t>
              </a:r>
              <a:endParaRPr lang="en-US" sz="2900" u="non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11894"/>
              <a:ext cx="5644106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Register and manage detailed information about plots, including crop type and size.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66279" y="6349610"/>
            <a:ext cx="4233079" cy="2840338"/>
            <a:chOff x="0" y="-76200"/>
            <a:chExt cx="5644106" cy="303196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76200"/>
              <a:ext cx="564410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3200" b="1" dirty="0"/>
                <a:t>Climatic and Satellite Data Integration:</a:t>
              </a:r>
              <a:endParaRPr lang="en-US" sz="2900" u="non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11894"/>
              <a:ext cx="5644106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Provide real-time data through dashboards and calculate indices like NDVI and NDWI.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98887" y="1774407"/>
            <a:ext cx="4384313" cy="1902074"/>
            <a:chOff x="0" y="-76200"/>
            <a:chExt cx="5845751" cy="253609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76200"/>
              <a:ext cx="564410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5"/>
                </a:lnSpc>
              </a:pPr>
              <a:r>
                <a:rPr lang="en-US" sz="3200" b="1" dirty="0"/>
                <a:t>Geospatial Visualization:</a:t>
              </a:r>
              <a:endParaRPr lang="en-US" sz="2900" u="non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11894"/>
              <a:ext cx="5845751" cy="14480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Implement an interactive GIS viewer for plots.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98887" y="6266959"/>
            <a:ext cx="4233079" cy="2918649"/>
            <a:chOff x="0" y="-76200"/>
            <a:chExt cx="5644106" cy="302170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76200"/>
              <a:ext cx="5644106" cy="1827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5"/>
                </a:lnSpc>
              </a:pPr>
              <a:r>
                <a:rPr lang="de-DE" sz="3200" b="1" dirty="0"/>
                <a:t>Accessibility &amp; Scalability:</a:t>
              </a:r>
              <a:r>
                <a:rPr lang="de-DE" sz="3200" dirty="0"/>
                <a:t> </a:t>
              </a:r>
            </a:p>
            <a:p>
              <a:pPr marL="0" lvl="0" indent="0" algn="ctr">
                <a:lnSpc>
                  <a:spcPts val="3625"/>
                </a:lnSpc>
              </a:pPr>
              <a:endParaRPr lang="en-US" sz="2900" u="none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11894"/>
              <a:ext cx="5644106" cy="1933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400" dirty="0"/>
                <a:t>Make AGROGIS accessible on any device with scalable functionalities.</a:t>
              </a:r>
            </a:p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. 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8028129" y="-204727"/>
            <a:ext cx="0" cy="1052982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2062" name="Picture 14" descr="GIS helps farmers achieve increased production and reduced costs">
            <a:extLst>
              <a:ext uri="{FF2B5EF4-FFF2-40B4-BE49-F238E27FC236}">
                <a16:creationId xmlns:a16="http://schemas.microsoft.com/office/drawing/2014/main" id="{C5AF39DF-076E-45EA-A099-72CFEE48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84" y="9525"/>
            <a:ext cx="8015806" cy="51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51628988-B6DA-D978-BC8E-DCC02985584C}"/>
              </a:ext>
            </a:extLst>
          </p:cNvPr>
          <p:cNvSpPr/>
          <p:nvPr/>
        </p:nvSpPr>
        <p:spPr>
          <a:xfrm>
            <a:off x="497859" y="846445"/>
            <a:ext cx="3886200" cy="2667000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b="1" dirty="0">
                <a:solidFill>
                  <a:schemeClr val="tx1"/>
                </a:solidFill>
              </a:rPr>
              <a:t>P</a:t>
            </a:r>
            <a:r>
              <a:rPr lang="de-DE" sz="2800" b="1" dirty="0">
                <a:solidFill>
                  <a:schemeClr val="tx1"/>
                </a:solidFill>
              </a:rPr>
              <a:t>lot management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8748A27-66A4-6C57-ACE2-3A69BBC52971}"/>
              </a:ext>
            </a:extLst>
          </p:cNvPr>
          <p:cNvSpPr/>
          <p:nvPr/>
        </p:nvSpPr>
        <p:spPr>
          <a:xfrm>
            <a:off x="4942764" y="897340"/>
            <a:ext cx="3886200" cy="2667000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Interactive GIS Map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77F4A069-25BA-9511-5BD3-C30289414C97}"/>
              </a:ext>
            </a:extLst>
          </p:cNvPr>
          <p:cNvSpPr/>
          <p:nvPr/>
        </p:nvSpPr>
        <p:spPr>
          <a:xfrm>
            <a:off x="9519882" y="905586"/>
            <a:ext cx="3886200" cy="2667000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Real-time Dashboards</a:t>
            </a:r>
            <a:endParaRPr lang="de-DE" sz="2800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9E7009A1-3C8A-BADA-8B86-B488767A6E10}"/>
              </a:ext>
            </a:extLst>
          </p:cNvPr>
          <p:cNvSpPr/>
          <p:nvPr/>
        </p:nvSpPr>
        <p:spPr>
          <a:xfrm>
            <a:off x="14097000" y="905586"/>
            <a:ext cx="3886200" cy="2667000"/>
          </a:xfrm>
          <a:prstGeom prst="flowChartMagneticDisk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</a:rPr>
              <a:t>Satellite Image Analysis</a:t>
            </a:r>
            <a:endParaRPr lang="de-DE" sz="2800" dirty="0">
              <a:solidFill>
                <a:schemeClr val="tx1"/>
              </a:solidFill>
            </a:endParaRPr>
          </a:p>
          <a:p>
            <a:pPr algn="ctr"/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4F5B9-DB87-B487-9844-660C44464F50}"/>
              </a:ext>
            </a:extLst>
          </p:cNvPr>
          <p:cNvSpPr/>
          <p:nvPr/>
        </p:nvSpPr>
        <p:spPr>
          <a:xfrm>
            <a:off x="497859" y="4229100"/>
            <a:ext cx="3693141" cy="1295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>
                <a:solidFill>
                  <a:schemeClr val="tx1"/>
                </a:solidFill>
              </a:rPr>
              <a:t>Use Case 1 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8BC5E-1360-A0DA-9FC2-4168FC1425C9}"/>
              </a:ext>
            </a:extLst>
          </p:cNvPr>
          <p:cNvSpPr/>
          <p:nvPr/>
        </p:nvSpPr>
        <p:spPr>
          <a:xfrm>
            <a:off x="4994371" y="4229100"/>
            <a:ext cx="3693141" cy="1295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>
                <a:solidFill>
                  <a:schemeClr val="tx1"/>
                </a:solidFill>
              </a:rPr>
              <a:t>Use Case 2 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9DDD1-462B-E11B-E6AD-F34907B61B4B}"/>
              </a:ext>
            </a:extLst>
          </p:cNvPr>
          <p:cNvSpPr/>
          <p:nvPr/>
        </p:nvSpPr>
        <p:spPr>
          <a:xfrm>
            <a:off x="9616411" y="4229100"/>
            <a:ext cx="3693141" cy="1295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>
                <a:solidFill>
                  <a:schemeClr val="tx1"/>
                </a:solidFill>
              </a:rPr>
              <a:t>Use Case 3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6F72F-212A-3AD1-95C6-A5D406076ABC}"/>
              </a:ext>
            </a:extLst>
          </p:cNvPr>
          <p:cNvSpPr/>
          <p:nvPr/>
        </p:nvSpPr>
        <p:spPr>
          <a:xfrm>
            <a:off x="14099275" y="4229100"/>
            <a:ext cx="3693141" cy="1295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>
                <a:solidFill>
                  <a:schemeClr val="tx1"/>
                </a:solidFill>
              </a:rPr>
              <a:t>Use Case 4 </a:t>
            </a:r>
            <a:endParaRPr lang="de-DE" sz="3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F2CA8-2869-AF8E-1DBF-14BA7F082C6D}"/>
              </a:ext>
            </a:extLst>
          </p:cNvPr>
          <p:cNvSpPr/>
          <p:nvPr/>
        </p:nvSpPr>
        <p:spPr>
          <a:xfrm>
            <a:off x="534821" y="6515100"/>
            <a:ext cx="3619216" cy="289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Digitizes plot management, enabling farmers to easily track and manage plot characteristics such as crop type, size, and current condition.</a:t>
            </a:r>
          </a:p>
          <a:p>
            <a:pPr algn="ctr"/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3376B1-40EF-D4E5-B377-0756DB007838}"/>
              </a:ext>
            </a:extLst>
          </p:cNvPr>
          <p:cNvSpPr/>
          <p:nvPr/>
        </p:nvSpPr>
        <p:spPr>
          <a:xfrm>
            <a:off x="9616411" y="6485814"/>
            <a:ext cx="3619216" cy="289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Integrates data on temperature, humidity, and precipitation, supporting data-driven decisions.</a:t>
            </a:r>
          </a:p>
          <a:p>
            <a:pPr algn="ctr"/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A425A1-BE5F-5797-2CC6-09841F41E74C}"/>
              </a:ext>
            </a:extLst>
          </p:cNvPr>
          <p:cNvSpPr/>
          <p:nvPr/>
        </p:nvSpPr>
        <p:spPr>
          <a:xfrm>
            <a:off x="5091610" y="6515100"/>
            <a:ext cx="3619216" cy="289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Allows visualization of georeferenced information, where farmers can click on plots to access detailed data.</a:t>
            </a:r>
          </a:p>
          <a:p>
            <a:pPr algn="ctr"/>
            <a:endParaRPr lang="de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5F277-3DC5-B736-F02F-CF1F57280680}"/>
              </a:ext>
            </a:extLst>
          </p:cNvPr>
          <p:cNvSpPr/>
          <p:nvPr/>
        </p:nvSpPr>
        <p:spPr>
          <a:xfrm>
            <a:off x="14092450" y="6502021"/>
            <a:ext cx="3699965" cy="289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>
                <a:solidFill>
                  <a:schemeClr val="tx1"/>
                </a:solidFill>
              </a:rPr>
              <a:t>Uses NDVI and NDWI to provide insights about crop quality and water </a:t>
            </a:r>
            <a:r>
              <a:rPr lang="en-DE" sz="2000" dirty="0" err="1">
                <a:solidFill>
                  <a:schemeClr val="tx1"/>
                </a:solidFill>
              </a:rPr>
              <a:t>avaibility</a:t>
            </a:r>
            <a:r>
              <a:rPr lang="en-DE" sz="2000" dirty="0">
                <a:solidFill>
                  <a:schemeClr val="tx1"/>
                </a:solidFill>
              </a:rPr>
              <a:t>. 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306B0BE-9AFE-AF59-5632-E9FA9D555301}"/>
              </a:ext>
            </a:extLst>
          </p:cNvPr>
          <p:cNvSpPr/>
          <p:nvPr/>
        </p:nvSpPr>
        <p:spPr>
          <a:xfrm>
            <a:off x="2133600" y="3513445"/>
            <a:ext cx="381000" cy="715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92A2FAB-B1F9-89C1-3567-58EF043E0D03}"/>
              </a:ext>
            </a:extLst>
          </p:cNvPr>
          <p:cNvSpPr/>
          <p:nvPr/>
        </p:nvSpPr>
        <p:spPr>
          <a:xfrm>
            <a:off x="2095500" y="5524500"/>
            <a:ext cx="381000" cy="9613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B9F5BDB-BAF8-BED3-7035-9BB70DE28404}"/>
              </a:ext>
            </a:extLst>
          </p:cNvPr>
          <p:cNvSpPr/>
          <p:nvPr/>
        </p:nvSpPr>
        <p:spPr>
          <a:xfrm>
            <a:off x="6695364" y="5540707"/>
            <a:ext cx="381000" cy="9613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AD5D4E0-62A8-959B-6373-E4AD6DABA109}"/>
              </a:ext>
            </a:extLst>
          </p:cNvPr>
          <p:cNvSpPr/>
          <p:nvPr/>
        </p:nvSpPr>
        <p:spPr>
          <a:xfrm>
            <a:off x="11426019" y="5524500"/>
            <a:ext cx="381000" cy="9613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D46B035-0934-AF96-8361-84A03AC220CC}"/>
              </a:ext>
            </a:extLst>
          </p:cNvPr>
          <p:cNvSpPr/>
          <p:nvPr/>
        </p:nvSpPr>
        <p:spPr>
          <a:xfrm>
            <a:off x="15811500" y="5553786"/>
            <a:ext cx="381000" cy="9613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B97C2D0-E359-C054-A727-9A91BF07D84E}"/>
              </a:ext>
            </a:extLst>
          </p:cNvPr>
          <p:cNvSpPr/>
          <p:nvPr/>
        </p:nvSpPr>
        <p:spPr>
          <a:xfrm>
            <a:off x="6650441" y="3564340"/>
            <a:ext cx="381000" cy="715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2A98451-DE82-1F55-36D1-EA1B5DE35CC3}"/>
              </a:ext>
            </a:extLst>
          </p:cNvPr>
          <p:cNvSpPr/>
          <p:nvPr/>
        </p:nvSpPr>
        <p:spPr>
          <a:xfrm>
            <a:off x="11426019" y="3560644"/>
            <a:ext cx="381000" cy="715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1FDED10-5187-5295-4F45-2C2E17DC288D}"/>
              </a:ext>
            </a:extLst>
          </p:cNvPr>
          <p:cNvSpPr/>
          <p:nvPr/>
        </p:nvSpPr>
        <p:spPr>
          <a:xfrm>
            <a:off x="15820597" y="3543016"/>
            <a:ext cx="381000" cy="715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525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58217"/>
              </p:ext>
            </p:extLst>
          </p:nvPr>
        </p:nvGraphicFramePr>
        <p:xfrm>
          <a:off x="8194734" y="1028701"/>
          <a:ext cx="9064566" cy="7895796"/>
        </p:xfrm>
        <a:graphic>
          <a:graphicData uri="http://schemas.openxmlformats.org/drawingml/2006/table">
            <a:tbl>
              <a:tblPr/>
              <a:tblGrid>
                <a:gridCol w="4532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4784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4400" b="1" dirty="0"/>
                        <a:t>Infrastructure: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b="1" dirty="0"/>
                        <a:t>Tools and Technologies:</a:t>
                      </a:r>
                      <a:endParaRPr lang="de-DE" sz="44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784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400" b="1" dirty="0"/>
                        <a:t>Backend: </a:t>
                      </a:r>
                      <a:r>
                        <a:rPr lang="en-US" sz="2400" dirty="0"/>
                        <a:t>Django with GIS extensions to handle geospatial data.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Docker</a:t>
                      </a:r>
                      <a:r>
                        <a:rPr lang="en-US" sz="2400" dirty="0"/>
                        <a:t> for infrastructure, managing </a:t>
                      </a:r>
                      <a:r>
                        <a:rPr lang="en-US" sz="2400" dirty="0" err="1"/>
                        <a:t>GeoServer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PostGIS</a:t>
                      </a:r>
                      <a:r>
                        <a:rPr lang="en-US" sz="2400" dirty="0"/>
                        <a:t>, and </a:t>
                      </a:r>
                      <a:r>
                        <a:rPr lang="en-US" sz="2400" dirty="0" err="1"/>
                        <a:t>pgAdmin</a:t>
                      </a:r>
                      <a:r>
                        <a:rPr lang="en-US" sz="2400" dirty="0"/>
                        <a:t> services.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4784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400" dirty="0"/>
                        <a:t>Fr</a:t>
                      </a:r>
                      <a:r>
                        <a:rPr lang="en-US" sz="2400" b="1" dirty="0"/>
                        <a:t>ontend: </a:t>
                      </a:r>
                      <a:r>
                        <a:rPr lang="en-US" sz="2400" dirty="0" err="1"/>
                        <a:t>OpenLayers</a:t>
                      </a:r>
                      <a:r>
                        <a:rPr lang="en-US" sz="2400" dirty="0"/>
                        <a:t> for interactive map visualization.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PostGIS</a:t>
                      </a:r>
                      <a:r>
                        <a:rPr lang="de-DE" sz="2400" dirty="0"/>
                        <a:t> for spatial data management.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804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lvl="1"/>
                      <a:r>
                        <a:rPr lang="en-US" sz="2400" b="1" dirty="0"/>
                        <a:t>Data Processing &amp; Analysis:</a:t>
                      </a:r>
                      <a:r>
                        <a:rPr lang="en-US" sz="2400" dirty="0"/>
                        <a:t> Using satellite data from Copernicus and Sentinel-2.</a:t>
                      </a:r>
                    </a:p>
                    <a:p>
                      <a:pPr algn="ctr">
                        <a:lnSpc>
                          <a:spcPts val="37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b="1" dirty="0"/>
                        <a:t>Sentinel Hub</a:t>
                      </a:r>
                      <a:r>
                        <a:rPr lang="de-DE" sz="2400" dirty="0"/>
                        <a:t> and </a:t>
                      </a:r>
                      <a:r>
                        <a:rPr lang="de-DE" sz="2400" b="1" dirty="0"/>
                        <a:t>Python</a:t>
                      </a:r>
                      <a:r>
                        <a:rPr lang="de-DE" sz="2400" dirty="0"/>
                        <a:t> for spectral analysis.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DF9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971550"/>
            <a:ext cx="6515100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00"/>
              </a:lnSpc>
              <a:spcBef>
                <a:spcPct val="0"/>
              </a:spcBef>
            </a:pPr>
            <a:r>
              <a:rPr lang="de-DE" sz="8000" b="1" dirty="0"/>
              <a:t>Technical Architecture of AGROGIS</a:t>
            </a:r>
            <a:endParaRPr lang="de-DE" sz="8000" dirty="0"/>
          </a:p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endParaRPr lang="en-US" sz="8000" u="none" strike="noStrike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7133895-669F-6E81-434B-66F9EFBB81E7}"/>
              </a:ext>
            </a:extLst>
          </p:cNvPr>
          <p:cNvSpPr/>
          <p:nvPr/>
        </p:nvSpPr>
        <p:spPr>
          <a:xfrm>
            <a:off x="8042335" y="1028700"/>
            <a:ext cx="263465" cy="762000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EE243E-72A4-5A21-D0F0-9C02A791D7D2}"/>
              </a:ext>
            </a:extLst>
          </p:cNvPr>
          <p:cNvCxnSpPr/>
          <p:nvPr/>
        </p:nvCxnSpPr>
        <p:spPr>
          <a:xfrm>
            <a:off x="10439400" y="2476500"/>
            <a:ext cx="0" cy="927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47D835-9920-8C0D-56FA-B96A9F31D95E}"/>
              </a:ext>
            </a:extLst>
          </p:cNvPr>
          <p:cNvCxnSpPr>
            <a:cxnSpLocks/>
          </p:cNvCxnSpPr>
          <p:nvPr/>
        </p:nvCxnSpPr>
        <p:spPr>
          <a:xfrm>
            <a:off x="15087600" y="2781300"/>
            <a:ext cx="0" cy="622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1ADF11D-513C-D5BB-D4B1-399979F16635}"/>
              </a:ext>
            </a:extLst>
          </p:cNvPr>
          <p:cNvSpPr/>
          <p:nvPr/>
        </p:nvSpPr>
        <p:spPr>
          <a:xfrm>
            <a:off x="17212670" y="971549"/>
            <a:ext cx="263464" cy="789579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416443" y="-7057769"/>
            <a:ext cx="3496090" cy="23733424"/>
            <a:chOff x="0" y="0"/>
            <a:chExt cx="4661454" cy="31589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0020" cy="3716966"/>
            </a:xfrm>
            <a:custGeom>
              <a:avLst/>
              <a:gdLst/>
              <a:ahLst/>
              <a:cxnLst/>
              <a:rect l="l" t="t" r="r" b="b"/>
              <a:pathLst>
                <a:path w="4540020" h="3716966">
                  <a:moveTo>
                    <a:pt x="0" y="0"/>
                  </a:moveTo>
                  <a:lnTo>
                    <a:pt x="4540020" y="0"/>
                  </a:lnTo>
                  <a:lnTo>
                    <a:pt x="4540020" y="3716966"/>
                  </a:lnTo>
                  <a:lnTo>
                    <a:pt x="0" y="3716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4523" r="-785"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85794" y="3416688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7470685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85794" y="11427206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15408250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85794" y="19364771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23376611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0" y="0"/>
                  </a:moveTo>
                  <a:lnTo>
                    <a:pt x="4575660" y="0"/>
                  </a:lnTo>
                  <a:lnTo>
                    <a:pt x="4575660" y="4256799"/>
                  </a:lnTo>
                  <a:lnTo>
                    <a:pt x="0" y="4256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85794" y="27333132"/>
              <a:ext cx="4575660" cy="4256799"/>
            </a:xfrm>
            <a:custGeom>
              <a:avLst/>
              <a:gdLst/>
              <a:ahLst/>
              <a:cxnLst/>
              <a:rect l="l" t="t" r="r" b="b"/>
              <a:pathLst>
                <a:path w="4575660" h="4256799">
                  <a:moveTo>
                    <a:pt x="4575660" y="0"/>
                  </a:moveTo>
                  <a:lnTo>
                    <a:pt x="0" y="0"/>
                  </a:lnTo>
                  <a:lnTo>
                    <a:pt x="0" y="4256799"/>
                  </a:lnTo>
                  <a:lnTo>
                    <a:pt x="4575660" y="4256799"/>
                  </a:lnTo>
                  <a:lnTo>
                    <a:pt x="4575660" y="0"/>
                  </a:lnTo>
                  <a:close/>
                </a:path>
              </a:pathLst>
            </a:custGeom>
            <a:blipFill>
              <a:blip r:embed="rId2">
                <a:alphaModFix amt="4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70090" y="-299950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51995"/>
            <a:ext cx="15880123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</a:pPr>
            <a:r>
              <a:rPr lang="en-DE" sz="5400" b="1" spc="723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PROJECT ROADMAP</a:t>
            </a:r>
            <a:endParaRPr lang="en-US" sz="5400" b="1" spc="723" dirty="0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2179150" y="4675128"/>
            <a:ext cx="1932857" cy="1297700"/>
            <a:chOff x="0" y="0"/>
            <a:chExt cx="2577142" cy="1730266"/>
          </a:xfrm>
        </p:grpSpPr>
        <p:sp>
          <p:nvSpPr>
            <p:cNvPr id="16" name="Freeform 16"/>
            <p:cNvSpPr/>
            <p:nvPr/>
          </p:nvSpPr>
          <p:spPr>
            <a:xfrm rot="5318660">
              <a:off x="453231" y="-404030"/>
              <a:ext cx="1670680" cy="2538327"/>
            </a:xfrm>
            <a:custGeom>
              <a:avLst/>
              <a:gdLst/>
              <a:ahLst/>
              <a:cxnLst/>
              <a:rect l="l" t="t" r="r" b="b"/>
              <a:pathLst>
                <a:path w="1670680" h="2538327">
                  <a:moveTo>
                    <a:pt x="0" y="0"/>
                  </a:moveTo>
                  <a:lnTo>
                    <a:pt x="1670680" y="0"/>
                  </a:lnTo>
                  <a:lnTo>
                    <a:pt x="1670680" y="2538326"/>
                  </a:lnTo>
                  <a:lnTo>
                    <a:pt x="0" y="2538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1084280" y="220848"/>
              <a:ext cx="1288571" cy="128857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4707829" y="5229399"/>
            <a:ext cx="2708093" cy="12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400" b="1" dirty="0"/>
              <a:t>Backend setup with GIS support (Django, </a:t>
            </a:r>
            <a:r>
              <a:rPr lang="en-US" sz="2400" b="1" dirty="0" err="1"/>
              <a:t>PostGIS</a:t>
            </a:r>
            <a:r>
              <a:rPr lang="en-US" sz="2400" b="1" dirty="0"/>
              <a:t>).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634570" y="4437813"/>
            <a:ext cx="1006289" cy="97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5"/>
              </a:lnSpc>
            </a:pPr>
            <a:r>
              <a:rPr lang="en-US" sz="513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22613" y="6779821"/>
            <a:ext cx="2708093" cy="18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Frontend: Basic interactive map for plot visualization using </a:t>
            </a:r>
            <a:r>
              <a:rPr lang="en-US" sz="2800" b="1" dirty="0" err="1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OpenLayers</a:t>
            </a:r>
            <a:r>
              <a:rPr lang="en-US" sz="2800" b="1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.</a:t>
            </a:r>
          </a:p>
        </p:txBody>
      </p:sp>
      <p:grpSp>
        <p:nvGrpSpPr>
          <p:cNvPr id="25" name="Group 25"/>
          <p:cNvGrpSpPr/>
          <p:nvPr/>
        </p:nvGrpSpPr>
        <p:grpSpPr>
          <a:xfrm rot="-5400000">
            <a:off x="8150554" y="4653518"/>
            <a:ext cx="1958715" cy="1315061"/>
            <a:chOff x="0" y="0"/>
            <a:chExt cx="2611620" cy="1753414"/>
          </a:xfrm>
        </p:grpSpPr>
        <p:sp>
          <p:nvSpPr>
            <p:cNvPr id="26" name="Freeform 26"/>
            <p:cNvSpPr/>
            <p:nvPr/>
          </p:nvSpPr>
          <p:spPr>
            <a:xfrm rot="5318660">
              <a:off x="459294" y="-409436"/>
              <a:ext cx="1693031" cy="2572285"/>
            </a:xfrm>
            <a:custGeom>
              <a:avLst/>
              <a:gdLst/>
              <a:ahLst/>
              <a:cxnLst/>
              <a:rect l="l" t="t" r="r" b="b"/>
              <a:pathLst>
                <a:path w="1693031" h="2572285">
                  <a:moveTo>
                    <a:pt x="0" y="0"/>
                  </a:moveTo>
                  <a:lnTo>
                    <a:pt x="1693032" y="0"/>
                  </a:lnTo>
                  <a:lnTo>
                    <a:pt x="1693032" y="2572286"/>
                  </a:lnTo>
                  <a:lnTo>
                    <a:pt x="0" y="2572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098786" y="223802"/>
              <a:ext cx="1305810" cy="130581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8620035" y="4406052"/>
            <a:ext cx="1019752" cy="9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5200" dirty="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06719" y="6689120"/>
            <a:ext cx="3575759" cy="58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Final adjustment…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grpSp>
        <p:nvGrpSpPr>
          <p:cNvPr id="33" name="Group 33"/>
          <p:cNvGrpSpPr/>
          <p:nvPr/>
        </p:nvGrpSpPr>
        <p:grpSpPr>
          <a:xfrm rot="-5400000">
            <a:off x="14191904" y="4697144"/>
            <a:ext cx="1906511" cy="1280012"/>
            <a:chOff x="0" y="0"/>
            <a:chExt cx="2542015" cy="1706682"/>
          </a:xfrm>
        </p:grpSpPr>
        <p:sp>
          <p:nvSpPr>
            <p:cNvPr id="34" name="Freeform 34"/>
            <p:cNvSpPr/>
            <p:nvPr/>
          </p:nvSpPr>
          <p:spPr>
            <a:xfrm rot="5318660">
              <a:off x="447053" y="-398523"/>
              <a:ext cx="1647909" cy="2503729"/>
            </a:xfrm>
            <a:custGeom>
              <a:avLst/>
              <a:gdLst/>
              <a:ahLst/>
              <a:cxnLst/>
              <a:rect l="l" t="t" r="r" b="b"/>
              <a:pathLst>
                <a:path w="1647909" h="2503729">
                  <a:moveTo>
                    <a:pt x="0" y="0"/>
                  </a:moveTo>
                  <a:lnTo>
                    <a:pt x="1647909" y="0"/>
                  </a:lnTo>
                  <a:lnTo>
                    <a:pt x="1647909" y="2503728"/>
                  </a:lnTo>
                  <a:lnTo>
                    <a:pt x="0" y="2503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069501" y="217837"/>
              <a:ext cx="1271008" cy="1271008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14641116" y="4466473"/>
            <a:ext cx="992573" cy="9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7"/>
              </a:lnSpc>
            </a:pPr>
            <a:r>
              <a:rPr lang="en-US" sz="5062" dirty="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5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5174560" y="3107509"/>
            <a:ext cx="1934677" cy="1298922"/>
            <a:chOff x="0" y="0"/>
            <a:chExt cx="2579569" cy="1731896"/>
          </a:xfrm>
        </p:grpSpPr>
        <p:sp>
          <p:nvSpPr>
            <p:cNvPr id="40" name="Freeform 40"/>
            <p:cNvSpPr/>
            <p:nvPr/>
          </p:nvSpPr>
          <p:spPr>
            <a:xfrm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l="l" t="t" r="r" b="b"/>
              <a:pathLst>
                <a:path w="1672254" h="2540717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 rot="-5400000">
            <a:off x="11151977" y="3170954"/>
            <a:ext cx="1934677" cy="1298922"/>
            <a:chOff x="0" y="0"/>
            <a:chExt cx="2579569" cy="1731896"/>
          </a:xfrm>
        </p:grpSpPr>
        <p:sp>
          <p:nvSpPr>
            <p:cNvPr id="45" name="Freeform 45"/>
            <p:cNvSpPr/>
            <p:nvPr/>
          </p:nvSpPr>
          <p:spPr>
            <a:xfrm rot="5318660">
              <a:off x="453658" y="-404411"/>
              <a:ext cx="1672254" cy="2540717"/>
            </a:xfrm>
            <a:custGeom>
              <a:avLst/>
              <a:gdLst/>
              <a:ahLst/>
              <a:cxnLst/>
              <a:rect l="l" t="t" r="r" b="b"/>
              <a:pathLst>
                <a:path w="1672254" h="2540717">
                  <a:moveTo>
                    <a:pt x="0" y="0"/>
                  </a:moveTo>
                  <a:lnTo>
                    <a:pt x="1672253" y="0"/>
                  </a:lnTo>
                  <a:lnTo>
                    <a:pt x="1672253" y="2540717"/>
                  </a:lnTo>
                  <a:lnTo>
                    <a:pt x="0" y="2540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1085301" y="221056"/>
              <a:ext cx="1289785" cy="128978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77"/>
                  </a:lnSpc>
                </a:pPr>
                <a:endParaRPr/>
              </a:p>
            </p:txBody>
          </p:sp>
        </p:grpSp>
      </p:grpSp>
      <p:sp>
        <p:nvSpPr>
          <p:cNvPr id="49" name="TextBox 49"/>
          <p:cNvSpPr txBox="1"/>
          <p:nvPr/>
        </p:nvSpPr>
        <p:spPr>
          <a:xfrm>
            <a:off x="5638279" y="2847017"/>
            <a:ext cx="1007237" cy="9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2"/>
              </a:lnSpc>
            </a:pPr>
            <a:r>
              <a:rPr lang="en-US" sz="5137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2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615696" y="2921355"/>
            <a:ext cx="1007237" cy="9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2"/>
              </a:lnSpc>
            </a:pPr>
            <a:r>
              <a:rPr lang="en-US" sz="5137" dirty="0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4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83667" y="6865899"/>
            <a:ext cx="2708093" cy="212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/>
              <a:t>Infrastructure deployment using Docker (</a:t>
            </a:r>
            <a:r>
              <a:rPr lang="en-US" sz="2800" b="1" dirty="0" err="1"/>
              <a:t>GeoServer</a:t>
            </a:r>
            <a:r>
              <a:rPr lang="en-US" sz="2800" b="1" dirty="0"/>
              <a:t>, </a:t>
            </a:r>
            <a:r>
              <a:rPr lang="en-US" sz="2800" b="1" dirty="0" err="1"/>
              <a:t>PostGIS</a:t>
            </a:r>
            <a:r>
              <a:rPr lang="en-US" sz="2800" b="1" dirty="0"/>
              <a:t>, </a:t>
            </a:r>
            <a:r>
              <a:rPr lang="en-US" sz="2800" b="1" dirty="0" err="1"/>
              <a:t>pgAdmin</a:t>
            </a:r>
            <a:r>
              <a:rPr lang="en-US" sz="2800" b="1" dirty="0"/>
              <a:t>).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698626" y="5311185"/>
            <a:ext cx="2708093" cy="18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rPr>
              <a:t>Develop real-time climatic data integration for dashboards and satellite data integration.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-670090" y="9299459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56" name="Freeform 56"/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F3505A1-13E5-3057-9E15-DE0468EC5057}"/>
              </a:ext>
            </a:extLst>
          </p:cNvPr>
          <p:cNvCxnSpPr>
            <a:cxnSpLocks/>
          </p:cNvCxnSpPr>
          <p:nvPr/>
        </p:nvCxnSpPr>
        <p:spPr>
          <a:xfrm flipH="1">
            <a:off x="9129911" y="1451305"/>
            <a:ext cx="11478" cy="203880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1">
            <a:extLst>
              <a:ext uri="{FF2B5EF4-FFF2-40B4-BE49-F238E27FC236}">
                <a16:creationId xmlns:a16="http://schemas.microsoft.com/office/drawing/2014/main" id="{E519F767-4ADB-1955-6013-EBC0476543C0}"/>
              </a:ext>
            </a:extLst>
          </p:cNvPr>
          <p:cNvSpPr txBox="1"/>
          <p:nvPr/>
        </p:nvSpPr>
        <p:spPr>
          <a:xfrm>
            <a:off x="1776017" y="3950228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0000"/>
                </a:solidFill>
              </a:rPr>
              <a:t>Week 1-2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97F803B0-14D4-1D77-0BDA-150B84D02DF7}"/>
              </a:ext>
            </a:extLst>
          </p:cNvPr>
          <p:cNvSpPr txBox="1"/>
          <p:nvPr/>
        </p:nvSpPr>
        <p:spPr>
          <a:xfrm>
            <a:off x="4636948" y="6325088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0000"/>
                </a:solidFill>
              </a:rPr>
              <a:t>Week 3-4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47A72-2640-B40C-0065-B0E352A85482}"/>
              </a:ext>
            </a:extLst>
          </p:cNvPr>
          <p:cNvSpPr txBox="1"/>
          <p:nvPr/>
        </p:nvSpPr>
        <p:spPr>
          <a:xfrm>
            <a:off x="7737619" y="3994394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0000"/>
                </a:solidFill>
              </a:rPr>
              <a:t>Week 5-6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8E33A1-211F-3B31-AF63-33C80C31A4EB}"/>
              </a:ext>
            </a:extLst>
          </p:cNvPr>
          <p:cNvSpPr txBox="1"/>
          <p:nvPr/>
        </p:nvSpPr>
        <p:spPr>
          <a:xfrm>
            <a:off x="10726042" y="4918005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0000"/>
                </a:solidFill>
              </a:rPr>
              <a:t>Week 7</a:t>
            </a:r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24" name="TextBox 51">
            <a:extLst>
              <a:ext uri="{FF2B5EF4-FFF2-40B4-BE49-F238E27FC236}">
                <a16:creationId xmlns:a16="http://schemas.microsoft.com/office/drawing/2014/main" id="{348FECD3-5FE6-3A0A-4F39-AEA0710DB55B}"/>
              </a:ext>
            </a:extLst>
          </p:cNvPr>
          <p:cNvSpPr txBox="1"/>
          <p:nvPr/>
        </p:nvSpPr>
        <p:spPr>
          <a:xfrm>
            <a:off x="2440382" y="1768712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/>
              <a:t>Before </a:t>
            </a:r>
            <a:r>
              <a:rPr lang="en-US" sz="2800" b="1" dirty="0" err="1"/>
              <a:t>christmas</a:t>
            </a:r>
            <a:endParaRPr lang="en-US" sz="2800" b="1" dirty="0"/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60" name="TextBox 51">
            <a:extLst>
              <a:ext uri="{FF2B5EF4-FFF2-40B4-BE49-F238E27FC236}">
                <a16:creationId xmlns:a16="http://schemas.microsoft.com/office/drawing/2014/main" id="{06BCBD51-963E-5EAA-956D-0BD5E4FE0451}"/>
              </a:ext>
            </a:extLst>
          </p:cNvPr>
          <p:cNvSpPr txBox="1"/>
          <p:nvPr/>
        </p:nvSpPr>
        <p:spPr>
          <a:xfrm>
            <a:off x="12052672" y="1677980"/>
            <a:ext cx="2708093" cy="58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"/>
              </a:lnSpc>
              <a:spcBef>
                <a:spcPct val="0"/>
              </a:spcBef>
            </a:pPr>
            <a:r>
              <a:rPr lang="en-US" sz="2800" b="1" dirty="0"/>
              <a:t>After </a:t>
            </a:r>
            <a:r>
              <a:rPr lang="en-US" sz="2800" b="1" dirty="0" err="1"/>
              <a:t>christmas</a:t>
            </a:r>
            <a:endParaRPr lang="en-US" sz="2800" b="1" dirty="0"/>
          </a:p>
          <a:p>
            <a:pPr algn="ctr">
              <a:lnSpc>
                <a:spcPts val="2365"/>
              </a:lnSpc>
              <a:spcBef>
                <a:spcPct val="0"/>
              </a:spcBef>
            </a:pPr>
            <a:endParaRPr lang="en-US" sz="1689" dirty="0">
              <a:solidFill>
                <a:srgbClr val="000000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BAC2-5B96-8059-FDF9-159749E0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7DE4E5C1-808B-012E-46F9-FA0ADCACCA16}"/>
              </a:ext>
            </a:extLst>
          </p:cNvPr>
          <p:cNvGrpSpPr/>
          <p:nvPr/>
        </p:nvGrpSpPr>
        <p:grpSpPr>
          <a:xfrm>
            <a:off x="-670090" y="-299950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56A138-DE40-9A88-543F-1075BB7D8B0C}"/>
                </a:ext>
              </a:extLst>
            </p:cNvPr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49EA86C-0988-01E0-235B-D7D62EB265DF}"/>
                </a:ext>
              </a:extLst>
            </p:cNvPr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 dirty="0"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6A084BD-D073-0437-D746-3E4043DEE627}"/>
              </a:ext>
            </a:extLst>
          </p:cNvPr>
          <p:cNvSpPr txBox="1"/>
          <p:nvPr/>
        </p:nvSpPr>
        <p:spPr>
          <a:xfrm>
            <a:off x="1028700" y="351995"/>
            <a:ext cx="15880123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</a:pPr>
            <a:r>
              <a:rPr lang="es-ES" sz="5400" b="1" spc="723" dirty="0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METHODOLOGY</a:t>
            </a:r>
            <a:endParaRPr lang="en-US" sz="5400" b="1" spc="723" dirty="0">
              <a:solidFill>
                <a:srgbClr val="FFFFFF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grpSp>
        <p:nvGrpSpPr>
          <p:cNvPr id="55" name="Group 55">
            <a:extLst>
              <a:ext uri="{FF2B5EF4-FFF2-40B4-BE49-F238E27FC236}">
                <a16:creationId xmlns:a16="http://schemas.microsoft.com/office/drawing/2014/main" id="{1D5103AC-D2FA-99B4-4C4C-0410A2AB10BB}"/>
              </a:ext>
            </a:extLst>
          </p:cNvPr>
          <p:cNvGrpSpPr/>
          <p:nvPr/>
        </p:nvGrpSpPr>
        <p:grpSpPr>
          <a:xfrm>
            <a:off x="-670090" y="9299459"/>
            <a:ext cx="19277704" cy="3022775"/>
            <a:chOff x="0" y="0"/>
            <a:chExt cx="2319558" cy="363711"/>
          </a:xfrm>
          <a:solidFill>
            <a:srgbClr val="FCB504"/>
          </a:solidFill>
        </p:grpSpPr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4E951C13-E3AB-F8CF-45C6-5D9D80589072}"/>
                </a:ext>
              </a:extLst>
            </p:cNvPr>
            <p:cNvSpPr/>
            <p:nvPr/>
          </p:nvSpPr>
          <p:spPr>
            <a:xfrm>
              <a:off x="0" y="0"/>
              <a:ext cx="2319558" cy="363711"/>
            </a:xfrm>
            <a:custGeom>
              <a:avLst/>
              <a:gdLst/>
              <a:ahLst/>
              <a:cxnLst/>
              <a:rect l="l" t="t" r="r" b="b"/>
              <a:pathLst>
                <a:path w="2319558" h="363711">
                  <a:moveTo>
                    <a:pt x="0" y="0"/>
                  </a:moveTo>
                  <a:lnTo>
                    <a:pt x="2319558" y="0"/>
                  </a:lnTo>
                  <a:lnTo>
                    <a:pt x="2319558" y="363711"/>
                  </a:lnTo>
                  <a:lnTo>
                    <a:pt x="0" y="36371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5FEB81F4-6DB4-07BB-4E4B-A032658D079A}"/>
                </a:ext>
              </a:extLst>
            </p:cNvPr>
            <p:cNvSpPr txBox="1"/>
            <p:nvPr/>
          </p:nvSpPr>
          <p:spPr>
            <a:xfrm>
              <a:off x="0" y="-38100"/>
              <a:ext cx="2319558" cy="401811"/>
            </a:xfrm>
            <a:prstGeom prst="rect">
              <a:avLst/>
            </a:prstGeom>
            <a:grpFill/>
          </p:spPr>
          <p:txBody>
            <a:bodyPr lIns="27432" tIns="27432" rIns="27432" bIns="27432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7AC0DD-5C59-F016-AB6C-DB3655B5E5BD}"/>
              </a:ext>
            </a:extLst>
          </p:cNvPr>
          <p:cNvGrpSpPr/>
          <p:nvPr/>
        </p:nvGrpSpPr>
        <p:grpSpPr>
          <a:xfrm>
            <a:off x="5562600" y="2809485"/>
            <a:ext cx="12420600" cy="6099369"/>
            <a:chOff x="3352800" y="3381494"/>
            <a:chExt cx="7467428" cy="3822000"/>
          </a:xfrm>
        </p:grpSpPr>
        <p:grpSp>
          <p:nvGrpSpPr>
            <p:cNvPr id="21" name="Google Shape;160;p17">
              <a:extLst>
                <a:ext uri="{FF2B5EF4-FFF2-40B4-BE49-F238E27FC236}">
                  <a16:creationId xmlns:a16="http://schemas.microsoft.com/office/drawing/2014/main" id="{6903A66A-0989-78BD-E404-ECDFD0787F77}"/>
                </a:ext>
              </a:extLst>
            </p:cNvPr>
            <p:cNvGrpSpPr/>
            <p:nvPr/>
          </p:nvGrpSpPr>
          <p:grpSpPr>
            <a:xfrm>
              <a:off x="3352800" y="3769781"/>
              <a:ext cx="3717536" cy="3045426"/>
              <a:chOff x="5853843" y="2232750"/>
              <a:chExt cx="3065250" cy="2584593"/>
            </a:xfrm>
          </p:grpSpPr>
          <p:pic>
            <p:nvPicPr>
              <p:cNvPr id="24" name="Google Shape;161;p17">
                <a:extLst>
                  <a:ext uri="{FF2B5EF4-FFF2-40B4-BE49-F238E27FC236}">
                    <a16:creationId xmlns:a16="http://schemas.microsoft.com/office/drawing/2014/main" id="{97FBA41E-3548-567C-BAC6-CFC706F259C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939725" y="3170050"/>
                <a:ext cx="929625" cy="52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162;p17">
                <a:extLst>
                  <a:ext uri="{FF2B5EF4-FFF2-40B4-BE49-F238E27FC236}">
                    <a16:creationId xmlns:a16="http://schemas.microsoft.com/office/drawing/2014/main" id="{92D3B1F7-2911-6928-05DF-26F50FDB3377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53843" y="3887725"/>
                <a:ext cx="957250" cy="8874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163;p17">
                <a:extLst>
                  <a:ext uri="{FF2B5EF4-FFF2-40B4-BE49-F238E27FC236}">
                    <a16:creationId xmlns:a16="http://schemas.microsoft.com/office/drawing/2014/main" id="{43B6196F-5DBE-9EC6-073E-5D6F33FA53B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989468" y="3887718"/>
                <a:ext cx="929625" cy="929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164;p17">
                <a:extLst>
                  <a:ext uri="{FF2B5EF4-FFF2-40B4-BE49-F238E27FC236}">
                    <a16:creationId xmlns:a16="http://schemas.microsoft.com/office/drawing/2014/main" id="{C38A48D7-DFAB-669E-6432-029AE48BD8F3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6094" t="17992" r="19113" b="19468"/>
              <a:stretch/>
            </p:blipFill>
            <p:spPr>
              <a:xfrm>
                <a:off x="6912100" y="2232750"/>
                <a:ext cx="957250" cy="51742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8" name="Google Shape;165;p17">
                <a:extLst>
                  <a:ext uri="{FF2B5EF4-FFF2-40B4-BE49-F238E27FC236}">
                    <a16:creationId xmlns:a16="http://schemas.microsoft.com/office/drawing/2014/main" id="{5FB8B190-80FD-171A-7158-15D818D904BF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 rot="-5400000">
                <a:off x="5942650" y="2898410"/>
                <a:ext cx="1376400" cy="5625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166;p17">
                <a:extLst>
                  <a:ext uri="{FF2B5EF4-FFF2-40B4-BE49-F238E27FC236}">
                    <a16:creationId xmlns:a16="http://schemas.microsoft.com/office/drawing/2014/main" id="{F855471B-E186-F931-7D31-5B60A5F90FD7}"/>
                  </a:ext>
                </a:extLst>
              </p:cNvPr>
              <p:cNvCxnSpPr>
                <a:cxnSpLocks/>
                <a:endCxn id="54" idx="3"/>
              </p:cNvCxnSpPr>
              <p:nvPr/>
            </p:nvCxnSpPr>
            <p:spPr>
              <a:xfrm rot="5400000" flipH="1">
                <a:off x="7468850" y="2891960"/>
                <a:ext cx="1401300" cy="6003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167;p17">
                <a:extLst>
                  <a:ext uri="{FF2B5EF4-FFF2-40B4-BE49-F238E27FC236}">
                    <a16:creationId xmlns:a16="http://schemas.microsoft.com/office/drawing/2014/main" id="{4C30E4DC-BE34-4F77-97D3-A1A6F3A0E783}"/>
                  </a:ext>
                </a:extLst>
              </p:cNvPr>
              <p:cNvCxnSpPr>
                <a:cxnSpLocks/>
                <a:stCxn id="52" idx="1"/>
                <a:endCxn id="32" idx="3"/>
              </p:cNvCxnSpPr>
              <p:nvPr/>
            </p:nvCxnSpPr>
            <p:spPr>
              <a:xfrm rot="10800000">
                <a:off x="6811068" y="4331531"/>
                <a:ext cx="1178400" cy="21000"/>
              </a:xfrm>
              <a:prstGeom prst="curvedConnector3">
                <a:avLst>
                  <a:gd name="adj1" fmla="val 49999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168;p17">
                <a:extLst>
                  <a:ext uri="{FF2B5EF4-FFF2-40B4-BE49-F238E27FC236}">
                    <a16:creationId xmlns:a16="http://schemas.microsoft.com/office/drawing/2014/main" id="{36C8FDD1-C231-BBF8-4FF5-3D45D159EDA7}"/>
                  </a:ext>
                </a:extLst>
              </p:cNvPr>
              <p:cNvCxnSpPr/>
              <p:nvPr/>
            </p:nvCxnSpPr>
            <p:spPr>
              <a:xfrm rot="10800000" flipH="1">
                <a:off x="6799825" y="3698925"/>
                <a:ext cx="150000" cy="20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69;p17">
                <a:extLst>
                  <a:ext uri="{FF2B5EF4-FFF2-40B4-BE49-F238E27FC236}">
                    <a16:creationId xmlns:a16="http://schemas.microsoft.com/office/drawing/2014/main" id="{1D859741-D460-FD5E-7958-682C02A6BFFC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>
                <a:off x="7393738" y="2765350"/>
                <a:ext cx="10800" cy="40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70;p17">
                <a:extLst>
                  <a:ext uri="{FF2B5EF4-FFF2-40B4-BE49-F238E27FC236}">
                    <a16:creationId xmlns:a16="http://schemas.microsoft.com/office/drawing/2014/main" id="{801D4E1D-4B9C-5A5C-2468-EBC7BF02FBA7}"/>
                  </a:ext>
                </a:extLst>
              </p:cNvPr>
              <p:cNvCxnSpPr/>
              <p:nvPr/>
            </p:nvCxnSpPr>
            <p:spPr>
              <a:xfrm rot="10800000">
                <a:off x="7768775" y="3698925"/>
                <a:ext cx="125700" cy="20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7" name="Google Shape;171;p17">
              <a:extLst>
                <a:ext uri="{FF2B5EF4-FFF2-40B4-BE49-F238E27FC236}">
                  <a16:creationId xmlns:a16="http://schemas.microsoft.com/office/drawing/2014/main" id="{FC0F3276-169B-FF2D-848C-0F141B7586B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138" t="6424" r="7266" b="7805"/>
            <a:stretch/>
          </p:blipFill>
          <p:spPr>
            <a:xfrm>
              <a:off x="7668015" y="3381494"/>
              <a:ext cx="1872449" cy="2055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" name="Google Shape;172;p17">
              <a:extLst>
                <a:ext uri="{FF2B5EF4-FFF2-40B4-BE49-F238E27FC236}">
                  <a16:creationId xmlns:a16="http://schemas.microsoft.com/office/drawing/2014/main" id="{BC9AD0D2-27C8-14A2-6EF6-3C5C851D2051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 rot="10800000" flipH="1">
              <a:off x="5818515" y="4409056"/>
              <a:ext cx="1849500" cy="78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69" name="Google Shape;173;p17">
              <a:extLst>
                <a:ext uri="{FF2B5EF4-FFF2-40B4-BE49-F238E27FC236}">
                  <a16:creationId xmlns:a16="http://schemas.microsoft.com/office/drawing/2014/main" id="{24A480D4-AE74-23E5-71FE-068C21605E1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7138" t="63247" r="7266" b="7806"/>
            <a:stretch/>
          </p:blipFill>
          <p:spPr>
            <a:xfrm>
              <a:off x="7452815" y="5956169"/>
              <a:ext cx="3367413" cy="1247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Google Shape;174;p17">
              <a:extLst>
                <a:ext uri="{FF2B5EF4-FFF2-40B4-BE49-F238E27FC236}">
                  <a16:creationId xmlns:a16="http://schemas.microsoft.com/office/drawing/2014/main" id="{73CA90DD-B349-A563-CF8A-3BFEFF7442FB}"/>
                </a:ext>
              </a:extLst>
            </p:cNvPr>
            <p:cNvCxnSpPr>
              <a:cxnSpLocks/>
              <a:stCxn id="67" idx="3"/>
              <a:endCxn id="69" idx="0"/>
            </p:cNvCxnSpPr>
            <p:nvPr/>
          </p:nvCxnSpPr>
          <p:spPr>
            <a:xfrm flipH="1">
              <a:off x="9136664" y="4409056"/>
              <a:ext cx="403800" cy="1547100"/>
            </a:xfrm>
            <a:prstGeom prst="curvedConnector4">
              <a:avLst>
                <a:gd name="adj1" fmla="val -58971"/>
                <a:gd name="adj2" fmla="val 8321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3623C1E-7D2B-58B8-7F0D-972462EF77F2}"/>
              </a:ext>
            </a:extLst>
          </p:cNvPr>
          <p:cNvSpPr txBox="1"/>
          <p:nvPr/>
        </p:nvSpPr>
        <p:spPr>
          <a:xfrm>
            <a:off x="291212" y="2984307"/>
            <a:ext cx="6271455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r>
              <a:rPr lang="es-ES" sz="3600" b="1" dirty="0" err="1"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es-ES" sz="3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3600" b="1" dirty="0" err="1">
                <a:latin typeface="Arial"/>
                <a:ea typeface="Arial"/>
                <a:cs typeface="Arial"/>
                <a:sym typeface="Arial"/>
              </a:rPr>
              <a:t>Design</a:t>
            </a:r>
            <a:r>
              <a:rPr lang="es-ES" sz="3600" b="1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3600" b="1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Infrastructure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b="1" dirty="0"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GeoServer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PostGIS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pgAdmin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creation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b="1" dirty="0" err="1">
                <a:latin typeface="Arial"/>
                <a:ea typeface="Arial"/>
                <a:cs typeface="Arial"/>
                <a:sym typeface="Arial"/>
              </a:rPr>
              <a:t>PostGIS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2800" dirty="0" err="1">
                <a:latin typeface="Arial"/>
                <a:ea typeface="Arial"/>
                <a:cs typeface="Arial"/>
                <a:sym typeface="Arial"/>
              </a:rPr>
              <a:t>spatial</a:t>
            </a:r>
            <a:r>
              <a:rPr lang="es-ES" sz="2800" dirty="0">
                <a:latin typeface="Arial"/>
                <a:ea typeface="Arial"/>
                <a:cs typeface="Arial"/>
                <a:sym typeface="Arial"/>
              </a:rPr>
              <a:t> data.</a:t>
            </a: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  <a:p>
            <a:pPr marL="158750"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lang="es-ES" sz="28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35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513</Words>
  <Application>Microsoft Office PowerPoint</Application>
  <PresentationFormat>Custom</PresentationFormat>
  <Paragraphs>92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Funtastic</vt:lpstr>
      <vt:lpstr>Arial</vt:lpstr>
      <vt:lpstr>Calibri</vt:lpstr>
      <vt:lpstr>Agrandir Wide Bold</vt:lpstr>
      <vt:lpstr>Aptos</vt:lpstr>
      <vt:lpstr>Inter</vt:lpstr>
      <vt:lpstr>Alegreya Sans</vt:lpstr>
      <vt:lpstr>Akzidenz-Grotesk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cp:lastModifiedBy>MANU ROBLEDO ABALOS</cp:lastModifiedBy>
  <cp:revision>9</cp:revision>
  <dcterms:created xsi:type="dcterms:W3CDTF">2006-08-16T00:00:00Z</dcterms:created>
  <dcterms:modified xsi:type="dcterms:W3CDTF">2024-11-29T08:16:22Z</dcterms:modified>
  <dc:identifier>DAGXxcJSTHs</dc:identifier>
</cp:coreProperties>
</file>